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2"/>
  </p:notesMasterIdLst>
  <p:handoutMasterIdLst>
    <p:handoutMasterId r:id="rId33"/>
  </p:handoutMasterIdLst>
  <p:sldIdLst>
    <p:sldId id="256" r:id="rId2"/>
    <p:sldId id="299" r:id="rId3"/>
    <p:sldId id="301" r:id="rId4"/>
    <p:sldId id="263" r:id="rId5"/>
    <p:sldId id="264" r:id="rId6"/>
    <p:sldId id="260" r:id="rId7"/>
    <p:sldId id="262" r:id="rId8"/>
    <p:sldId id="270" r:id="rId9"/>
    <p:sldId id="272" r:id="rId10"/>
    <p:sldId id="268" r:id="rId11"/>
    <p:sldId id="267" r:id="rId12"/>
    <p:sldId id="296" r:id="rId13"/>
    <p:sldId id="274" r:id="rId14"/>
    <p:sldId id="266" r:id="rId15"/>
    <p:sldId id="303" r:id="rId16"/>
    <p:sldId id="277" r:id="rId17"/>
    <p:sldId id="278" r:id="rId18"/>
    <p:sldId id="324" r:id="rId19"/>
    <p:sldId id="304" r:id="rId20"/>
    <p:sldId id="281" r:id="rId21"/>
    <p:sldId id="283" r:id="rId22"/>
    <p:sldId id="284" r:id="rId23"/>
    <p:sldId id="259" r:id="rId24"/>
    <p:sldId id="305" r:id="rId25"/>
    <p:sldId id="311" r:id="rId26"/>
    <p:sldId id="312" r:id="rId27"/>
    <p:sldId id="313" r:id="rId28"/>
    <p:sldId id="316" r:id="rId29"/>
    <p:sldId id="317" r:id="rId30"/>
    <p:sldId id="323" r:id="rId31"/>
  </p:sldIdLst>
  <p:sldSz cx="12192000" cy="6858000"/>
  <p:notesSz cx="6669088"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8267E"/>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05" d="100"/>
          <a:sy n="105" d="100"/>
        </p:scale>
        <p:origin x="708"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3633"/>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sz="quarter" idx="1"/>
          </p:nvPr>
        </p:nvSpPr>
        <p:spPr>
          <a:xfrm>
            <a:off x="3777607" y="0"/>
            <a:ext cx="2889938" cy="493633"/>
          </a:xfrm>
          <a:prstGeom prst="rect">
            <a:avLst/>
          </a:prstGeom>
        </p:spPr>
        <p:txBody>
          <a:bodyPr vert="horz" lIns="91440" tIns="45720" rIns="91440" bIns="45720" rtlCol="0"/>
          <a:lstStyle>
            <a:lvl1pPr algn="r">
              <a:defRPr sz="1200"/>
            </a:lvl1pPr>
          </a:lstStyle>
          <a:p>
            <a:fld id="{8EE1C20D-E741-4341-AD5D-1C5706A7C5DE}" type="datetimeFigureOut">
              <a:rPr lang="de-AT" smtClean="0"/>
              <a:t>23.10.2024</a:t>
            </a:fld>
            <a:endParaRPr lang="de-AT"/>
          </a:p>
        </p:txBody>
      </p:sp>
      <p:sp>
        <p:nvSpPr>
          <p:cNvPr id="4" name="Fußzeilenplatzhalter 3"/>
          <p:cNvSpPr>
            <a:spLocks noGrp="1"/>
          </p:cNvSpPr>
          <p:nvPr>
            <p:ph type="ftr" sz="quarter" idx="2"/>
          </p:nvPr>
        </p:nvSpPr>
        <p:spPr>
          <a:xfrm>
            <a:off x="0" y="9377316"/>
            <a:ext cx="2889938" cy="493633"/>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p:cNvSpPr>
            <a:spLocks noGrp="1"/>
          </p:cNvSpPr>
          <p:nvPr>
            <p:ph type="sldNum" sz="quarter" idx="3"/>
          </p:nvPr>
        </p:nvSpPr>
        <p:spPr>
          <a:xfrm>
            <a:off x="3777607" y="9377316"/>
            <a:ext cx="2889938" cy="493633"/>
          </a:xfrm>
          <a:prstGeom prst="rect">
            <a:avLst/>
          </a:prstGeom>
        </p:spPr>
        <p:txBody>
          <a:bodyPr vert="horz" lIns="91440" tIns="45720" rIns="91440" bIns="45720" rtlCol="0" anchor="b"/>
          <a:lstStyle>
            <a:lvl1pPr algn="r">
              <a:defRPr sz="1200"/>
            </a:lvl1pPr>
          </a:lstStyle>
          <a:p>
            <a:fld id="{A1038E9A-F4CD-4545-8DEF-AD4BA3CD2FFA}" type="slidenum">
              <a:rPr lang="de-AT" smtClean="0"/>
              <a:t>‹Nr.›</a:t>
            </a:fld>
            <a:endParaRPr lang="de-AT"/>
          </a:p>
        </p:txBody>
      </p:sp>
    </p:spTree>
    <p:extLst>
      <p:ext uri="{BB962C8B-B14F-4D97-AF65-F5344CB8AC3E}">
        <p14:creationId xmlns:p14="http://schemas.microsoft.com/office/powerpoint/2010/main" val="32987883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534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5348"/>
          </a:xfrm>
          <a:prstGeom prst="rect">
            <a:avLst/>
          </a:prstGeom>
        </p:spPr>
        <p:txBody>
          <a:bodyPr vert="horz" lIns="91440" tIns="45720" rIns="91440" bIns="45720" rtlCol="0"/>
          <a:lstStyle>
            <a:lvl1pPr algn="r">
              <a:defRPr sz="1200"/>
            </a:lvl1pPr>
          </a:lstStyle>
          <a:p>
            <a:fld id="{3493900A-E0C6-4BBB-8253-332BEB460E14}" type="datetimeFigureOut">
              <a:rPr lang="de-DE" smtClean="0"/>
              <a:t>23.10.2024</a:t>
            </a:fld>
            <a:endParaRPr lang="de-DE"/>
          </a:p>
        </p:txBody>
      </p:sp>
      <p:sp>
        <p:nvSpPr>
          <p:cNvPr id="4" name="Folienbildplatzhalter 3"/>
          <p:cNvSpPr>
            <a:spLocks noGrp="1" noRot="1" noChangeAspect="1"/>
          </p:cNvSpPr>
          <p:nvPr>
            <p:ph type="sldImg" idx="2"/>
          </p:nvPr>
        </p:nvSpPr>
        <p:spPr>
          <a:xfrm>
            <a:off x="373063" y="1233488"/>
            <a:ext cx="5922962" cy="3332162"/>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51219"/>
            <a:ext cx="5335270" cy="3887361"/>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377317"/>
            <a:ext cx="2889938" cy="49534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377317"/>
            <a:ext cx="2889938" cy="495347"/>
          </a:xfrm>
          <a:prstGeom prst="rect">
            <a:avLst/>
          </a:prstGeom>
        </p:spPr>
        <p:txBody>
          <a:bodyPr vert="horz" lIns="91440" tIns="45720" rIns="91440" bIns="45720" rtlCol="0" anchor="b"/>
          <a:lstStyle>
            <a:lvl1pPr algn="r">
              <a:defRPr sz="1200"/>
            </a:lvl1pPr>
          </a:lstStyle>
          <a:p>
            <a:fld id="{B429A53B-91B3-4CA6-BE68-8088D2443292}" type="slidenum">
              <a:rPr lang="de-DE" smtClean="0"/>
              <a:t>‹Nr.›</a:t>
            </a:fld>
            <a:endParaRPr lang="de-DE"/>
          </a:p>
        </p:txBody>
      </p:sp>
    </p:spTree>
    <p:extLst>
      <p:ext uri="{BB962C8B-B14F-4D97-AF65-F5344CB8AC3E}">
        <p14:creationId xmlns:p14="http://schemas.microsoft.com/office/powerpoint/2010/main" val="3452376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de-DE"/>
              <a:t>Titelmasterformat durch Klicken bearbeiten</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a:t>Formatvorlage des Untertitelmasters durch Klicken bearbeiten</a:t>
            </a:r>
            <a:endParaRPr kumimoji="0" lang="en-US"/>
          </a:p>
        </p:txBody>
      </p:sp>
      <p:sp>
        <p:nvSpPr>
          <p:cNvPr id="30" name="Date Placeholder 29"/>
          <p:cNvSpPr>
            <a:spLocks noGrp="1"/>
          </p:cNvSpPr>
          <p:nvPr>
            <p:ph type="dt" sz="half" idx="10"/>
          </p:nvPr>
        </p:nvSpPr>
        <p:spPr/>
        <p:txBody>
          <a:bodyPr/>
          <a:lstStyle/>
          <a:p>
            <a:fld id="{53AB8E9B-CE95-462B-93C1-1BD1388F125B}" type="datetimeFigureOut">
              <a:rPr lang="de-DE" smtClean="0"/>
              <a:t>23.10.2024</a:t>
            </a:fld>
            <a:endParaRPr lang="de-DE"/>
          </a:p>
        </p:txBody>
      </p:sp>
      <p:sp>
        <p:nvSpPr>
          <p:cNvPr id="19" name="Footer Placeholder 18"/>
          <p:cNvSpPr>
            <a:spLocks noGrp="1"/>
          </p:cNvSpPr>
          <p:nvPr>
            <p:ph type="ftr" sz="quarter" idx="11"/>
          </p:nvPr>
        </p:nvSpPr>
        <p:spPr/>
        <p:txBody>
          <a:bodyPr/>
          <a:lstStyle/>
          <a:p>
            <a:endParaRPr lang="de-DE"/>
          </a:p>
        </p:txBody>
      </p:sp>
      <p:sp>
        <p:nvSpPr>
          <p:cNvPr id="27" name="Slide Number Placeholder 26"/>
          <p:cNvSpPr>
            <a:spLocks noGrp="1"/>
          </p:cNvSpPr>
          <p:nvPr>
            <p:ph type="sldNum" sz="quarter" idx="12"/>
          </p:nvPr>
        </p:nvSpPr>
        <p:spPr/>
        <p:txBody>
          <a:bodyPr/>
          <a:lstStyle/>
          <a:p>
            <a:fld id="{4C72E013-63BC-43D9-89DD-A5D7F8A4D4B2}" type="slidenum">
              <a:rPr lang="de-DE" smtClean="0"/>
              <a:t>‹Nr.›</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de-DE"/>
              <a:t>Titelmasterformat durch Klicken bearbeiten</a:t>
            </a:r>
            <a:endParaRPr kumimoji="0" lang="en-US"/>
          </a:p>
        </p:txBody>
      </p:sp>
      <p:sp>
        <p:nvSpPr>
          <p:cNvPr id="3" name="Content Placeholder 2"/>
          <p:cNvSpPr>
            <a:spLocks noGrp="1"/>
          </p:cNvSpPr>
          <p:nvPr>
            <p:ph idx="1"/>
          </p:nvPr>
        </p:nvSpPr>
        <p:spPr/>
        <p:txBody>
          <a:body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e Placeholder 3"/>
          <p:cNvSpPr>
            <a:spLocks noGrp="1"/>
          </p:cNvSpPr>
          <p:nvPr>
            <p:ph type="dt" sz="half" idx="10"/>
          </p:nvPr>
        </p:nvSpPr>
        <p:spPr/>
        <p:txBody>
          <a:bodyPr/>
          <a:lstStyle/>
          <a:p>
            <a:fld id="{53AB8E9B-CE95-462B-93C1-1BD1388F125B}" type="datetimeFigureOut">
              <a:rPr lang="de-DE" smtClean="0"/>
              <a:t>23.10.2024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72E013-63BC-43D9-89DD-A5D7F8A4D4B2}" type="slidenum">
              <a:rPr lang="de-DE" smtClean="0"/>
              <a:t>‹Nr.›</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de-DE"/>
              <a:t>Titelmasterformat durch Klicken bearbeiten</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a:t>Textmasterformat bearbeiten</a:t>
            </a:r>
          </a:p>
        </p:txBody>
      </p:sp>
      <p:sp>
        <p:nvSpPr>
          <p:cNvPr id="4" name="Date Placeholder 3"/>
          <p:cNvSpPr>
            <a:spLocks noGrp="1"/>
          </p:cNvSpPr>
          <p:nvPr>
            <p:ph type="dt" sz="half" idx="10"/>
          </p:nvPr>
        </p:nvSpPr>
        <p:spPr/>
        <p:txBody>
          <a:bodyPr/>
          <a:lstStyle/>
          <a:p>
            <a:fld id="{53AB8E9B-CE95-462B-93C1-1BD1388F125B}" type="datetimeFigureOut">
              <a:rPr lang="de-DE" smtClean="0"/>
              <a:t>23.10.2024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72E013-63BC-43D9-89DD-A5D7F8A4D4B2}" type="slidenum">
              <a:rPr lang="de-DE" smtClean="0"/>
              <a:t>‹Nr.›</a:t>
            </a:fld>
            <a:endParaRPr lang="de-DE"/>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de-DE"/>
              <a:t>Titelmasterformat durch Klicken bearbeiten</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5" name="Date Placeholder 4"/>
          <p:cNvSpPr>
            <a:spLocks noGrp="1"/>
          </p:cNvSpPr>
          <p:nvPr>
            <p:ph type="dt" sz="half" idx="10"/>
          </p:nvPr>
        </p:nvSpPr>
        <p:spPr/>
        <p:txBody>
          <a:bodyPr/>
          <a:lstStyle/>
          <a:p>
            <a:fld id="{53AB8E9B-CE95-462B-93C1-1BD1388F125B}"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72E013-63BC-43D9-89DD-A5D7F8A4D4B2}" type="slidenum">
              <a:rPr lang="de-DE" smtClean="0"/>
              <a:t>‹Nr.›</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de-DE"/>
              <a:t>Titelmasterformat durch Klicken bearbeiten</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de-DE"/>
              <a:t>Textmasterformat bearbeiten</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7" name="Date Placeholder 6"/>
          <p:cNvSpPr>
            <a:spLocks noGrp="1"/>
          </p:cNvSpPr>
          <p:nvPr>
            <p:ph type="dt" sz="half" idx="10"/>
          </p:nvPr>
        </p:nvSpPr>
        <p:spPr/>
        <p:txBody>
          <a:bodyPr/>
          <a:lstStyle/>
          <a:p>
            <a:fld id="{53AB8E9B-CE95-462B-93C1-1BD1388F125B}" type="datetimeFigureOut">
              <a:rPr lang="de-DE" smtClean="0"/>
              <a:t>23.10.2024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4C72E013-63BC-43D9-89DD-A5D7F8A4D4B2}" type="slidenum">
              <a:rPr lang="de-DE" smtClean="0"/>
              <a:t>‹Nr.›</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de-DE"/>
              <a:t>Titelmasterformat durch Klicken bearbeiten</a:t>
            </a:r>
            <a:endParaRPr kumimoji="0" lang="en-US"/>
          </a:p>
        </p:txBody>
      </p:sp>
      <p:sp>
        <p:nvSpPr>
          <p:cNvPr id="3" name="Date Placeholder 2"/>
          <p:cNvSpPr>
            <a:spLocks noGrp="1"/>
          </p:cNvSpPr>
          <p:nvPr>
            <p:ph type="dt" sz="half" idx="10"/>
          </p:nvPr>
        </p:nvSpPr>
        <p:spPr/>
        <p:txBody>
          <a:bodyPr/>
          <a:lstStyle/>
          <a:p>
            <a:fld id="{53AB8E9B-CE95-462B-93C1-1BD1388F125B}" type="datetimeFigureOut">
              <a:rPr lang="de-DE" smtClean="0"/>
              <a:t>23.10.2024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4C72E013-63BC-43D9-89DD-A5D7F8A4D4B2}" type="slidenum">
              <a:rPr lang="de-DE" smtClean="0"/>
              <a:t>‹Nr.›</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AB8E9B-CE95-462B-93C1-1BD1388F125B}" type="datetimeFigureOut">
              <a:rPr lang="de-DE" smtClean="0"/>
              <a:t>23.10.2024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4C72E013-63BC-43D9-89DD-A5D7F8A4D4B2}" type="slidenum">
              <a:rPr lang="de-DE" smtClean="0"/>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de-DE"/>
              <a:t>Titelmasterformat durch Klicken bearbeiten</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de-DE"/>
              <a:t>Textmasterformat bearbeiten</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5" name="Date Placeholder 4"/>
          <p:cNvSpPr>
            <a:spLocks noGrp="1"/>
          </p:cNvSpPr>
          <p:nvPr>
            <p:ph type="dt" sz="half" idx="10"/>
          </p:nvPr>
        </p:nvSpPr>
        <p:spPr/>
        <p:txBody>
          <a:bodyPr/>
          <a:lstStyle/>
          <a:p>
            <a:fld id="{53AB8E9B-CE95-462B-93C1-1BD1388F125B}"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4C72E013-63BC-43D9-89DD-A5D7F8A4D4B2}" type="slidenum">
              <a:rPr lang="de-DE" smtClean="0"/>
              <a:t>‹Nr.›</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de-DE"/>
              <a:t>Titelmasterformat durch Klicken bearbeiten</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de-DE"/>
              <a:t>Textmasterformat bearbeiten</a:t>
            </a:r>
          </a:p>
        </p:txBody>
      </p:sp>
      <p:sp>
        <p:nvSpPr>
          <p:cNvPr id="5" name="Date Placeholder 4"/>
          <p:cNvSpPr>
            <a:spLocks noGrp="1"/>
          </p:cNvSpPr>
          <p:nvPr>
            <p:ph type="dt" sz="half" idx="10"/>
          </p:nvPr>
        </p:nvSpPr>
        <p:spPr/>
        <p:txBody>
          <a:bodyPr/>
          <a:lstStyle/>
          <a:p>
            <a:fld id="{53AB8E9B-CE95-462B-93C1-1BD1388F125B}" type="datetimeFigureOut">
              <a:rPr lang="de-DE" smtClean="0"/>
              <a:t>23.10.2024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a:xfrm>
            <a:off x="10769600" y="6356351"/>
            <a:ext cx="812800" cy="365125"/>
          </a:xfrm>
        </p:spPr>
        <p:txBody>
          <a:bodyPr/>
          <a:lstStyle/>
          <a:p>
            <a:fld id="{4C72E013-63BC-43D9-89DD-A5D7F8A4D4B2}" type="slidenum">
              <a:rPr lang="de-DE" smtClean="0"/>
              <a:t>‹Nr.›</a:t>
            </a:fld>
            <a:endParaRPr lang="de-DE"/>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de-DE"/>
              <a:t>Bild durch Klicken auf Symbol hinzufügen</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de-DE"/>
              <a:t>Titelmasterformat durch Klicken bearbeiten</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e Placeholder 3"/>
          <p:cNvSpPr>
            <a:spLocks noGrp="1"/>
          </p:cNvSpPr>
          <p:nvPr>
            <p:ph type="dt" sz="half" idx="10"/>
          </p:nvPr>
        </p:nvSpPr>
        <p:spPr/>
        <p:txBody>
          <a:bodyPr/>
          <a:lstStyle/>
          <a:p>
            <a:fld id="{53AB8E9B-CE95-462B-93C1-1BD1388F125B}" type="datetimeFigureOut">
              <a:rPr lang="de-DE" smtClean="0"/>
              <a:t>23.10.2024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72E013-63BC-43D9-89DD-A5D7F8A4D4B2}" type="slidenum">
              <a:rPr lang="de-DE" smtClean="0"/>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de-DE"/>
              <a:t>Titelmasterformat durch Klicken bearbeiten</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de-DE"/>
              <a:t>Textmasterformat bearbeiten</a:t>
            </a:r>
          </a:p>
          <a:p>
            <a:pPr lvl="1" eaLnBrk="1" latinLnBrk="0" hangingPunct="1"/>
            <a:r>
              <a:rPr lang="de-DE"/>
              <a:t>Zweite Ebene</a:t>
            </a:r>
          </a:p>
          <a:p>
            <a:pPr lvl="2" eaLnBrk="1" latinLnBrk="0" hangingPunct="1"/>
            <a:r>
              <a:rPr lang="de-DE"/>
              <a:t>Dritte Ebene</a:t>
            </a:r>
          </a:p>
          <a:p>
            <a:pPr lvl="3" eaLnBrk="1" latinLnBrk="0" hangingPunct="1"/>
            <a:r>
              <a:rPr lang="de-DE"/>
              <a:t>Vierte Ebene</a:t>
            </a:r>
          </a:p>
          <a:p>
            <a:pPr lvl="4" eaLnBrk="1" latinLnBrk="0" hangingPunct="1"/>
            <a:r>
              <a:rPr lang="de-DE"/>
              <a:t>Fünfte Ebene</a:t>
            </a:r>
            <a:endParaRPr kumimoji="0" lang="en-US"/>
          </a:p>
        </p:txBody>
      </p:sp>
      <p:sp>
        <p:nvSpPr>
          <p:cNvPr id="4" name="Date Placeholder 3"/>
          <p:cNvSpPr>
            <a:spLocks noGrp="1"/>
          </p:cNvSpPr>
          <p:nvPr>
            <p:ph type="dt" sz="half" idx="10"/>
          </p:nvPr>
        </p:nvSpPr>
        <p:spPr/>
        <p:txBody>
          <a:bodyPr/>
          <a:lstStyle/>
          <a:p>
            <a:fld id="{53AB8E9B-CE95-462B-93C1-1BD1388F125B}" type="datetimeFigureOut">
              <a:rPr lang="de-DE" smtClean="0"/>
              <a:t>23.10.2024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4C72E013-63BC-43D9-89DD-A5D7F8A4D4B2}" type="slidenum">
              <a:rPr lang="de-DE" smtClean="0"/>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de-DE"/>
              <a:t>Titelmasterformat durch Klicken bearbeiten</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de-DE"/>
              <a:t>Textmasterformat bearbeiten</a:t>
            </a:r>
          </a:p>
          <a:p>
            <a:pPr lvl="1" eaLnBrk="1" latinLnBrk="0" hangingPunct="1"/>
            <a:r>
              <a:rPr kumimoji="0" lang="de-DE"/>
              <a:t>Zweite Ebene</a:t>
            </a:r>
          </a:p>
          <a:p>
            <a:pPr lvl="2" eaLnBrk="1" latinLnBrk="0" hangingPunct="1"/>
            <a:r>
              <a:rPr kumimoji="0" lang="de-DE"/>
              <a:t>Dritte Ebene</a:t>
            </a:r>
          </a:p>
          <a:p>
            <a:pPr lvl="3" eaLnBrk="1" latinLnBrk="0" hangingPunct="1"/>
            <a:r>
              <a:rPr kumimoji="0" lang="de-DE"/>
              <a:t>Vierte Ebene</a:t>
            </a:r>
          </a:p>
          <a:p>
            <a:pPr lvl="4" eaLnBrk="1" latinLnBrk="0" hangingPunct="1"/>
            <a:r>
              <a:rPr kumimoji="0" lang="de-DE"/>
              <a:t>Fünfte Ebene</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3AB8E9B-CE95-462B-93C1-1BD1388F125B}" type="datetimeFigureOut">
              <a:rPr lang="de-DE" smtClean="0"/>
              <a:t>23.10.2024</a:t>
            </a:fld>
            <a:endParaRPr lang="de-DE"/>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de-DE"/>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C72E013-63BC-43D9-89DD-A5D7F8A4D4B2}" type="slidenum">
              <a:rPr lang="de-DE" smtClean="0"/>
              <a:t>‹Nr.›</a:t>
            </a:fld>
            <a:endParaRPr lang="de-DE"/>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861786" y="1396090"/>
            <a:ext cx="6257471" cy="3863328"/>
          </a:xfrm>
          <a:effectLst>
            <a:outerShdw blurRad="50800" dist="38100" dir="13500000" algn="br" rotWithShape="0">
              <a:prstClr val="black">
                <a:alpha val="40000"/>
              </a:prstClr>
            </a:outerShdw>
          </a:effectLst>
        </p:spPr>
        <p:txBody>
          <a:bodyPr>
            <a:noAutofit/>
          </a:bodyPr>
          <a:lstStyle/>
          <a:p>
            <a:pPr algn="ctr"/>
            <a:r>
              <a:rPr lang="de-DE" sz="8000" dirty="0">
                <a:solidFill>
                  <a:schemeClr val="tx1"/>
                </a:solidFill>
              </a:rPr>
              <a:t>Auswertung</a:t>
            </a:r>
            <a:r>
              <a:rPr lang="de-DE" dirty="0">
                <a:solidFill>
                  <a:schemeClr val="tx1"/>
                </a:solidFill>
              </a:rPr>
              <a:t/>
            </a:r>
            <a:br>
              <a:rPr lang="de-DE" dirty="0">
                <a:solidFill>
                  <a:schemeClr val="tx1"/>
                </a:solidFill>
              </a:rPr>
            </a:br>
            <a:r>
              <a:rPr lang="de-DE" sz="4000" dirty="0">
                <a:solidFill>
                  <a:schemeClr val="tx1"/>
                </a:solidFill>
              </a:rPr>
              <a:t>der </a:t>
            </a:r>
            <a:br>
              <a:rPr lang="de-DE" sz="4000" dirty="0">
                <a:solidFill>
                  <a:schemeClr val="tx1"/>
                </a:solidFill>
              </a:rPr>
            </a:br>
            <a:r>
              <a:rPr lang="de-DE" sz="5300" dirty="0">
                <a:solidFill>
                  <a:schemeClr val="tx1"/>
                </a:solidFill>
              </a:rPr>
              <a:t>900 Kinderfragebögen</a:t>
            </a:r>
            <a:br>
              <a:rPr lang="de-DE" sz="5300" dirty="0">
                <a:solidFill>
                  <a:schemeClr val="tx1"/>
                </a:solidFill>
              </a:rPr>
            </a:br>
            <a:r>
              <a:rPr lang="de-DE" sz="3200" dirty="0">
                <a:solidFill>
                  <a:schemeClr val="tx1"/>
                </a:solidFill>
              </a:rPr>
              <a:t>aus 56 Kindergruppen</a:t>
            </a:r>
            <a:br>
              <a:rPr lang="de-DE" sz="3200" dirty="0">
                <a:solidFill>
                  <a:schemeClr val="tx1"/>
                </a:solidFill>
              </a:rPr>
            </a:br>
            <a:r>
              <a:rPr lang="de-DE" sz="3200" dirty="0">
                <a:solidFill>
                  <a:schemeClr val="tx1"/>
                </a:solidFill>
              </a:rPr>
              <a:t>und Schulklassen in der ED Salzburg</a:t>
            </a:r>
            <a:r>
              <a:rPr lang="de-DE" dirty="0">
                <a:solidFill>
                  <a:schemeClr val="tx1"/>
                </a:solidFill>
              </a:rPr>
              <a:t/>
            </a:r>
            <a:br>
              <a:rPr lang="de-DE" dirty="0">
                <a:solidFill>
                  <a:schemeClr val="tx1"/>
                </a:solidFill>
              </a:rPr>
            </a:br>
            <a:r>
              <a:rPr lang="de-DE" sz="3600" dirty="0">
                <a:solidFill>
                  <a:schemeClr val="tx1"/>
                </a:solidFill>
              </a:rPr>
              <a:t>zum</a:t>
            </a:r>
            <a:r>
              <a:rPr lang="de-DE" dirty="0">
                <a:solidFill>
                  <a:schemeClr val="tx1"/>
                </a:solidFill>
              </a:rPr>
              <a:t/>
            </a:r>
            <a:br>
              <a:rPr lang="de-DE" dirty="0">
                <a:solidFill>
                  <a:schemeClr val="tx1"/>
                </a:solidFill>
              </a:rPr>
            </a:br>
            <a:r>
              <a:rPr lang="de-DE" dirty="0">
                <a:solidFill>
                  <a:schemeClr val="tx1"/>
                </a:solidFill>
              </a:rPr>
              <a:t>synodalen Prozess</a:t>
            </a:r>
          </a:p>
        </p:txBody>
      </p:sp>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6437" y="457201"/>
            <a:ext cx="3996419" cy="60170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021" y="5560093"/>
            <a:ext cx="3608615" cy="83495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27067460"/>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6850" y="766404"/>
            <a:ext cx="8358726" cy="5985460"/>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7722" y="4474028"/>
            <a:ext cx="2204078" cy="2207200"/>
          </a:xfrm>
          <a:prstGeom prst="rect">
            <a:avLst/>
          </a:prstGeom>
        </p:spPr>
      </p:pic>
      <p:sp>
        <p:nvSpPr>
          <p:cNvPr id="2" name="Textfeld 1"/>
          <p:cNvSpPr txBox="1"/>
          <p:nvPr/>
        </p:nvSpPr>
        <p:spPr>
          <a:xfrm>
            <a:off x="244929" y="1298121"/>
            <a:ext cx="3192235" cy="2246769"/>
          </a:xfrm>
          <a:prstGeom prst="rect">
            <a:avLst/>
          </a:prstGeom>
          <a:noFill/>
        </p:spPr>
        <p:txBody>
          <a:bodyPr wrap="square" rtlCol="0">
            <a:spAutoFit/>
          </a:bodyPr>
          <a:lstStyle/>
          <a:p>
            <a:pPr algn="ctr"/>
            <a:r>
              <a:rPr lang="de-AT" sz="2800" b="1" dirty="0">
                <a:solidFill>
                  <a:schemeClr val="tx2">
                    <a:lumMod val="75000"/>
                  </a:schemeClr>
                </a:solidFill>
                <a:latin typeface="+mj-lt"/>
              </a:rPr>
              <a:t>Auswertung im</a:t>
            </a:r>
          </a:p>
          <a:p>
            <a:pPr algn="ctr"/>
            <a:r>
              <a:rPr lang="de-AT" sz="2800" b="1" dirty="0">
                <a:solidFill>
                  <a:schemeClr val="tx2">
                    <a:lumMod val="75000"/>
                  </a:schemeClr>
                </a:solidFill>
                <a:latin typeface="+mj-lt"/>
              </a:rPr>
              <a:t>Rahmen der vorgegebenen Bereiche des</a:t>
            </a:r>
          </a:p>
          <a:p>
            <a:pPr algn="ctr"/>
            <a:r>
              <a:rPr lang="de-AT" sz="2800" b="1" dirty="0">
                <a:solidFill>
                  <a:schemeClr val="tx2">
                    <a:lumMod val="75000"/>
                  </a:schemeClr>
                </a:solidFill>
                <a:latin typeface="+mj-lt"/>
              </a:rPr>
              <a:t>synodalen Prozesses </a:t>
            </a:r>
          </a:p>
        </p:txBody>
      </p:sp>
    </p:spTree>
    <p:extLst>
      <p:ext uri="{BB962C8B-B14F-4D97-AF65-F5344CB8AC3E}">
        <p14:creationId xmlns:p14="http://schemas.microsoft.com/office/powerpoint/2010/main" val="1078024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7292" y="2109206"/>
            <a:ext cx="10009415" cy="4434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214" y="987878"/>
            <a:ext cx="3027587" cy="2242657"/>
          </a:xfrm>
          <a:prstGeom prst="rect">
            <a:avLst/>
          </a:prstGeom>
        </p:spPr>
      </p:pic>
    </p:spTree>
    <p:extLst>
      <p:ext uri="{BB962C8B-B14F-4D97-AF65-F5344CB8AC3E}">
        <p14:creationId xmlns:p14="http://schemas.microsoft.com/office/powerpoint/2010/main" val="325382392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85107" y="922563"/>
            <a:ext cx="10972800" cy="712254"/>
          </a:xfrm>
        </p:spPr>
        <p:txBody>
          <a:bodyPr>
            <a:noAutofit/>
          </a:bodyPr>
          <a:lstStyle/>
          <a:p>
            <a:pPr algn="ctr"/>
            <a:r>
              <a:rPr lang="de-DE" sz="3600" b="1" dirty="0">
                <a:solidFill>
                  <a:srgbClr val="C00000"/>
                </a:solidFill>
                <a:effectLst>
                  <a:outerShdw blurRad="38100" dist="38100" dir="2700000" algn="tl">
                    <a:srgbClr val="000000">
                      <a:alpha val="43137"/>
                    </a:srgbClr>
                  </a:outerShdw>
                </a:effectLst>
              </a:rPr>
              <a:t>Das gefällt mir in der Jungschar- und Minigruppe</a:t>
            </a:r>
          </a:p>
        </p:txBody>
      </p:sp>
      <p:sp>
        <p:nvSpPr>
          <p:cNvPr id="3" name="Inhaltsplatzhalter 2"/>
          <p:cNvSpPr>
            <a:spLocks noGrp="1"/>
          </p:cNvSpPr>
          <p:nvPr>
            <p:ph idx="1"/>
          </p:nvPr>
        </p:nvSpPr>
        <p:spPr>
          <a:xfrm>
            <a:off x="1067049" y="1919146"/>
            <a:ext cx="10023021" cy="4389120"/>
          </a:xfrm>
        </p:spPr>
        <p:txBody>
          <a:bodyPr>
            <a:noAutofit/>
          </a:bodyPr>
          <a:lstStyle/>
          <a:p>
            <a:pPr>
              <a:spcBef>
                <a:spcPts val="600"/>
              </a:spcBef>
            </a:pPr>
            <a:r>
              <a:rPr lang="de-DE" sz="2800" b="1" i="1" dirty="0">
                <a:solidFill>
                  <a:schemeClr val="accent1">
                    <a:lumMod val="50000"/>
                  </a:schemeClr>
                </a:solidFill>
                <a:latin typeface="+mj-lt"/>
              </a:rPr>
              <a:t>unsere Gemeinschaft!!!</a:t>
            </a:r>
          </a:p>
          <a:p>
            <a:pPr>
              <a:spcBef>
                <a:spcPts val="600"/>
              </a:spcBef>
            </a:pPr>
            <a:r>
              <a:rPr lang="de-DE" sz="2800" b="1" i="1" dirty="0">
                <a:solidFill>
                  <a:schemeClr val="accent1">
                    <a:lumMod val="50000"/>
                  </a:schemeClr>
                </a:solidFill>
                <a:latin typeface="+mj-lt"/>
              </a:rPr>
              <a:t>Mir geht es gut, wenn ich ministriere.</a:t>
            </a:r>
          </a:p>
          <a:p>
            <a:pPr>
              <a:spcBef>
                <a:spcPts val="600"/>
              </a:spcBef>
            </a:pPr>
            <a:r>
              <a:rPr lang="de-DE" sz="2800" b="1" i="1" dirty="0">
                <a:solidFill>
                  <a:schemeClr val="accent1">
                    <a:lumMod val="50000"/>
                  </a:schemeClr>
                </a:solidFill>
                <a:latin typeface="+mj-lt"/>
              </a:rPr>
              <a:t>... Kreativsein (spielen, singen, basteln, etc.)</a:t>
            </a:r>
          </a:p>
          <a:p>
            <a:pPr>
              <a:spcBef>
                <a:spcPts val="600"/>
              </a:spcBef>
            </a:pPr>
            <a:r>
              <a:rPr lang="de-DE" sz="2800" b="1" i="1" dirty="0">
                <a:solidFill>
                  <a:schemeClr val="accent1">
                    <a:lumMod val="50000"/>
                  </a:schemeClr>
                </a:solidFill>
                <a:latin typeface="+mj-lt"/>
              </a:rPr>
              <a:t>Das Minigewand sollte unbedingt beibehalten werden, es ist praktisch und etwas Besonderes.</a:t>
            </a:r>
          </a:p>
          <a:p>
            <a:pPr>
              <a:spcBef>
                <a:spcPts val="600"/>
              </a:spcBef>
            </a:pPr>
            <a:r>
              <a:rPr lang="de-DE" sz="2800" b="1" i="1" dirty="0">
                <a:solidFill>
                  <a:schemeClr val="accent1">
                    <a:lumMod val="50000"/>
                  </a:schemeClr>
                </a:solidFill>
                <a:latin typeface="+mj-lt"/>
              </a:rPr>
              <a:t>... dass alle zusammenhalten und zusammenhelfen</a:t>
            </a:r>
          </a:p>
          <a:p>
            <a:pPr>
              <a:spcBef>
                <a:spcPts val="600"/>
              </a:spcBef>
            </a:pPr>
            <a:r>
              <a:rPr lang="de-DE" sz="2800" b="1" i="1" dirty="0">
                <a:solidFill>
                  <a:schemeClr val="accent1">
                    <a:lumMod val="50000"/>
                  </a:schemeClr>
                </a:solidFill>
                <a:latin typeface="+mj-lt"/>
              </a:rPr>
              <a:t>Ich bin Ministrantin, weil ich dort dem Herrn Pfarrer und </a:t>
            </a:r>
          </a:p>
          <a:p>
            <a:pPr marL="0" indent="0">
              <a:spcBef>
                <a:spcPts val="0"/>
              </a:spcBef>
              <a:buNone/>
            </a:pPr>
            <a:r>
              <a:rPr lang="de-DE" sz="2800" b="1" i="1" dirty="0">
                <a:solidFill>
                  <a:schemeClr val="accent1">
                    <a:lumMod val="50000"/>
                  </a:schemeClr>
                </a:solidFill>
                <a:latin typeface="+mj-lt"/>
              </a:rPr>
              <a:t>   dem Herrn Diakon helfen kann. </a:t>
            </a:r>
          </a:p>
          <a:p>
            <a:pPr>
              <a:spcBef>
                <a:spcPts val="600"/>
              </a:spcBef>
            </a:pPr>
            <a:r>
              <a:rPr lang="de-DE" sz="2800" b="1" i="1" dirty="0">
                <a:solidFill>
                  <a:schemeClr val="accent1">
                    <a:lumMod val="50000"/>
                  </a:schemeClr>
                </a:solidFill>
                <a:latin typeface="+mj-lt"/>
              </a:rPr>
              <a:t>Ich habe dort Freunde gefunden.</a:t>
            </a:r>
          </a:p>
          <a:p>
            <a:pPr marL="45720" indent="0">
              <a:buNone/>
            </a:pPr>
            <a:endParaRPr lang="de-DE"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15577158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134841" y="1036071"/>
            <a:ext cx="9392206" cy="5230257"/>
          </a:xfrm>
        </p:spPr>
        <p:txBody>
          <a:bodyPr>
            <a:noAutofit/>
          </a:bodyPr>
          <a:lstStyle/>
          <a:p>
            <a:pPr marL="45720" indent="0" algn="ctr">
              <a:buNone/>
            </a:pPr>
            <a:r>
              <a:rPr lang="de-DE" sz="3600" b="1" dirty="0">
                <a:solidFill>
                  <a:srgbClr val="C00000"/>
                </a:solidFill>
                <a:effectLst>
                  <a:outerShdw blurRad="38100" dist="38100" dir="2700000" algn="tl">
                    <a:srgbClr val="000000">
                      <a:alpha val="43137"/>
                    </a:srgbClr>
                  </a:outerShdw>
                </a:effectLst>
                <a:latin typeface="+mj-lt"/>
              </a:rPr>
              <a:t>  Das gefällt mir nicht so:</a:t>
            </a:r>
          </a:p>
          <a:p>
            <a:pPr marL="45720" indent="0">
              <a:lnSpc>
                <a:spcPct val="20000"/>
              </a:lnSpc>
              <a:buNone/>
            </a:pPr>
            <a:endParaRPr lang="de-DE" sz="2800" b="1" dirty="0">
              <a:solidFill>
                <a:srgbClr val="C00000"/>
              </a:solidFill>
              <a:latin typeface="+mj-lt"/>
            </a:endParaRPr>
          </a:p>
          <a:p>
            <a:pPr>
              <a:spcBef>
                <a:spcPts val="600"/>
              </a:spcBef>
            </a:pPr>
            <a:r>
              <a:rPr lang="de-DE" sz="2800" b="1" i="1" dirty="0">
                <a:solidFill>
                  <a:schemeClr val="accent1">
                    <a:lumMod val="50000"/>
                  </a:schemeClr>
                </a:solidFill>
                <a:latin typeface="+mj-lt"/>
              </a:rPr>
              <a:t>Ausstattung (zu harte Polster, zu kleiner Jungscharraum, zu kalte Kleidung beim Sternsingen, unschöne Kleidung der Minis).</a:t>
            </a:r>
          </a:p>
          <a:p>
            <a:pPr>
              <a:spcBef>
                <a:spcPts val="600"/>
              </a:spcBef>
            </a:pPr>
            <a:r>
              <a:rPr lang="de-DE" sz="2800" b="1" i="1" dirty="0">
                <a:solidFill>
                  <a:schemeClr val="accent1">
                    <a:lumMod val="50000"/>
                  </a:schemeClr>
                </a:solidFill>
                <a:latin typeface="+mj-lt"/>
              </a:rPr>
              <a:t>man sollte mit den jüngeren Minis mehr proben </a:t>
            </a:r>
          </a:p>
          <a:p>
            <a:pPr>
              <a:spcBef>
                <a:spcPts val="600"/>
              </a:spcBef>
            </a:pPr>
            <a:r>
              <a:rPr lang="de-DE" sz="2800" b="1" i="1" dirty="0">
                <a:solidFill>
                  <a:schemeClr val="accent1">
                    <a:lumMod val="50000"/>
                  </a:schemeClr>
                </a:solidFill>
                <a:latin typeface="+mj-lt"/>
              </a:rPr>
              <a:t>mehr gemeinsame Ausflüge und Veranstaltungen</a:t>
            </a:r>
          </a:p>
          <a:p>
            <a:pPr>
              <a:spcBef>
                <a:spcPts val="600"/>
              </a:spcBef>
            </a:pPr>
            <a:r>
              <a:rPr lang="de-DE" sz="2800" b="1" i="1" dirty="0">
                <a:solidFill>
                  <a:schemeClr val="accent1">
                    <a:lumMod val="50000"/>
                  </a:schemeClr>
                </a:solidFill>
                <a:latin typeface="+mj-lt"/>
              </a:rPr>
              <a:t>Ich würde als </a:t>
            </a:r>
            <a:r>
              <a:rPr lang="de-DE" sz="2800" b="1" i="1" dirty="0" err="1">
                <a:solidFill>
                  <a:schemeClr val="accent1">
                    <a:lumMod val="50000"/>
                  </a:schemeClr>
                </a:solidFill>
                <a:latin typeface="+mj-lt"/>
              </a:rPr>
              <a:t>Ministrant:in</a:t>
            </a:r>
            <a:r>
              <a:rPr lang="de-DE" sz="2800" b="1" i="1" dirty="0">
                <a:solidFill>
                  <a:schemeClr val="accent1">
                    <a:lumMod val="50000"/>
                  </a:schemeClr>
                </a:solidFill>
                <a:latin typeface="+mj-lt"/>
              </a:rPr>
              <a:t> gerne mehr Aufgaben übernehmen. </a:t>
            </a:r>
          </a:p>
          <a:p>
            <a:pPr>
              <a:spcBef>
                <a:spcPts val="600"/>
              </a:spcBef>
            </a:pPr>
            <a:r>
              <a:rPr lang="de-DE" sz="2800" b="1" i="1" dirty="0">
                <a:solidFill>
                  <a:schemeClr val="accent1">
                    <a:lumMod val="50000"/>
                  </a:schemeClr>
                </a:solidFill>
                <a:latin typeface="+mj-lt"/>
              </a:rPr>
              <a:t>zu wenig Jungs</a:t>
            </a:r>
          </a:p>
          <a:p>
            <a:pPr marL="0" indent="0">
              <a:buNone/>
            </a:pPr>
            <a:endParaRPr lang="de-DE" sz="2800" b="1" dirty="0">
              <a:solidFill>
                <a:schemeClr val="accent2">
                  <a:lumMod val="50000"/>
                </a:schemeClr>
              </a:solidFill>
              <a:latin typeface="+mj-lt"/>
            </a:endParaRP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299012997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450995"/>
            <a:ext cx="10972800" cy="1143000"/>
          </a:xfrm>
        </p:spPr>
        <p:txBody>
          <a:bodyPr>
            <a:normAutofit/>
          </a:bodyPr>
          <a:lstStyle/>
          <a:p>
            <a:pPr algn="ctr"/>
            <a:r>
              <a:rPr lang="de-DE" sz="3600" b="1" dirty="0">
                <a:solidFill>
                  <a:srgbClr val="C00000"/>
                </a:solidFill>
                <a:effectLst>
                  <a:outerShdw blurRad="38100" dist="38100" dir="2700000" algn="tl">
                    <a:srgbClr val="000000">
                      <a:alpha val="43137"/>
                    </a:srgbClr>
                  </a:outerShdw>
                </a:effectLst>
              </a:rPr>
              <a:t>Bewerbung Gottesdienste</a:t>
            </a:r>
          </a:p>
        </p:txBody>
      </p:sp>
      <p:sp>
        <p:nvSpPr>
          <p:cNvPr id="3" name="Inhaltsplatzhalter 2"/>
          <p:cNvSpPr>
            <a:spLocks noGrp="1"/>
          </p:cNvSpPr>
          <p:nvPr>
            <p:ph idx="1"/>
          </p:nvPr>
        </p:nvSpPr>
        <p:spPr>
          <a:xfrm>
            <a:off x="993322" y="1936593"/>
            <a:ext cx="10436678" cy="4389120"/>
          </a:xfrm>
        </p:spPr>
        <p:txBody>
          <a:bodyPr>
            <a:normAutofit/>
          </a:bodyPr>
          <a:lstStyle/>
          <a:p>
            <a:pPr>
              <a:lnSpc>
                <a:spcPct val="120000"/>
              </a:lnSpc>
            </a:pPr>
            <a:r>
              <a:rPr lang="de-DE" sz="2800" b="1" i="1" dirty="0">
                <a:solidFill>
                  <a:schemeClr val="accent1">
                    <a:lumMod val="50000"/>
                  </a:schemeClr>
                </a:solidFill>
                <a:latin typeface="+mj-lt"/>
              </a:rPr>
              <a:t>vielleicht sollten wir die Menschen einfach einladen</a:t>
            </a:r>
          </a:p>
          <a:p>
            <a:pPr>
              <a:lnSpc>
                <a:spcPct val="120000"/>
              </a:lnSpc>
            </a:pPr>
            <a:r>
              <a:rPr lang="de-DE" sz="2800" b="1" i="1" dirty="0">
                <a:solidFill>
                  <a:schemeClr val="accent1">
                    <a:lumMod val="50000"/>
                  </a:schemeClr>
                </a:solidFill>
                <a:latin typeface="+mj-lt"/>
              </a:rPr>
              <a:t>man könnte Flyer verteilen und Kirchenführungen anbieten</a:t>
            </a:r>
          </a:p>
          <a:p>
            <a:pPr>
              <a:lnSpc>
                <a:spcPct val="120000"/>
              </a:lnSpc>
            </a:pPr>
            <a:r>
              <a:rPr lang="de-DE" sz="2800" b="1" i="1" dirty="0">
                <a:solidFill>
                  <a:schemeClr val="accent1">
                    <a:lumMod val="50000"/>
                  </a:schemeClr>
                </a:solidFill>
                <a:latin typeface="+mj-lt"/>
              </a:rPr>
              <a:t>Gesprächsrunden abhalten</a:t>
            </a:r>
          </a:p>
          <a:p>
            <a:pPr>
              <a:lnSpc>
                <a:spcPct val="120000"/>
              </a:lnSpc>
            </a:pPr>
            <a:r>
              <a:rPr lang="de-AT" sz="2800" b="1" i="1" dirty="0">
                <a:solidFill>
                  <a:schemeClr val="accent1">
                    <a:lumMod val="50000"/>
                  </a:schemeClr>
                </a:solidFill>
                <a:latin typeface="+mj-lt"/>
              </a:rPr>
              <a:t>man könnte das Altersheim einladen</a:t>
            </a:r>
          </a:p>
          <a:p>
            <a:pPr>
              <a:lnSpc>
                <a:spcPct val="120000"/>
              </a:lnSpc>
            </a:pPr>
            <a:r>
              <a:rPr lang="de-AT" sz="2800" b="1" i="1" dirty="0">
                <a:solidFill>
                  <a:schemeClr val="accent1">
                    <a:lumMod val="50000"/>
                  </a:schemeClr>
                </a:solidFill>
                <a:latin typeface="+mj-lt"/>
              </a:rPr>
              <a:t>Schilder Richtung Kirche aufstellen</a:t>
            </a:r>
          </a:p>
          <a:p>
            <a:pPr>
              <a:lnSpc>
                <a:spcPct val="120000"/>
              </a:lnSpc>
            </a:pPr>
            <a:r>
              <a:rPr lang="de-AT" sz="2800" b="1" i="1" dirty="0">
                <a:solidFill>
                  <a:schemeClr val="accent1">
                    <a:lumMod val="50000"/>
                  </a:schemeClr>
                </a:solidFill>
                <a:latin typeface="+mj-lt"/>
              </a:rPr>
              <a:t>Gottesdienste via </a:t>
            </a:r>
            <a:r>
              <a:rPr lang="de-AT" sz="2800" b="1" i="1" dirty="0" err="1">
                <a:solidFill>
                  <a:schemeClr val="accent1">
                    <a:lumMod val="50000"/>
                  </a:schemeClr>
                </a:solidFill>
                <a:latin typeface="+mj-lt"/>
              </a:rPr>
              <a:t>tiktok</a:t>
            </a:r>
            <a:r>
              <a:rPr lang="de-AT" sz="2800" b="1" i="1" dirty="0">
                <a:solidFill>
                  <a:schemeClr val="accent1">
                    <a:lumMod val="50000"/>
                  </a:schemeClr>
                </a:solidFill>
                <a:latin typeface="+mj-lt"/>
              </a:rPr>
              <a:t>, Instagram, …</a:t>
            </a:r>
          </a:p>
          <a:p>
            <a:pPr>
              <a:lnSpc>
                <a:spcPct val="120000"/>
              </a:lnSpc>
            </a:pPr>
            <a:endParaRPr lang="de-AT" sz="2800" b="1" dirty="0">
              <a:solidFill>
                <a:schemeClr val="accent1">
                  <a:lumMod val="50000"/>
                </a:schemeClr>
              </a:solidFill>
              <a:latin typeface="+mj-lt"/>
            </a:endParaRPr>
          </a:p>
          <a:p>
            <a:pPr>
              <a:lnSpc>
                <a:spcPct val="120000"/>
              </a:lnSpc>
            </a:pPr>
            <a:endParaRPr lang="de-DE" sz="2800" b="1" dirty="0">
              <a:solidFill>
                <a:schemeClr val="accent1">
                  <a:lumMod val="50000"/>
                </a:schemeClr>
              </a:solidFill>
              <a:latin typeface="+mj-lt"/>
            </a:endParaRPr>
          </a:p>
          <a:p>
            <a:endParaRPr lang="de-DE" sz="2800" b="1" dirty="0">
              <a:solidFill>
                <a:schemeClr val="accent1">
                  <a:lumMod val="50000"/>
                </a:schemeClr>
              </a:solidFill>
              <a:latin typeface="+mj-lt"/>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39630788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
        <p:nvSpPr>
          <p:cNvPr id="2" name="Titel 1"/>
          <p:cNvSpPr>
            <a:spLocks noGrp="1"/>
          </p:cNvSpPr>
          <p:nvPr>
            <p:ph type="title"/>
          </p:nvPr>
        </p:nvSpPr>
        <p:spPr>
          <a:xfrm>
            <a:off x="609600" y="1069520"/>
            <a:ext cx="10972800" cy="597959"/>
          </a:xfrm>
        </p:spPr>
        <p:txBody>
          <a:bodyPr>
            <a:normAutofit/>
          </a:bodyPr>
          <a:lstStyle/>
          <a:p>
            <a:pPr algn="ctr"/>
            <a:r>
              <a:rPr lang="de-DE" sz="3600" b="1" dirty="0">
                <a:solidFill>
                  <a:srgbClr val="C00000"/>
                </a:solidFill>
                <a:effectLst>
                  <a:outerShdw blurRad="38100" dist="38100" dir="2700000" algn="tl">
                    <a:srgbClr val="000000">
                      <a:alpha val="43137"/>
                    </a:srgbClr>
                  </a:outerShdw>
                </a:effectLst>
              </a:rPr>
              <a:t>Gestaltung der Gottesdienste</a:t>
            </a:r>
          </a:p>
        </p:txBody>
      </p:sp>
      <p:sp>
        <p:nvSpPr>
          <p:cNvPr id="3" name="Inhaltsplatzhalter 2"/>
          <p:cNvSpPr>
            <a:spLocks noGrp="1"/>
          </p:cNvSpPr>
          <p:nvPr>
            <p:ph idx="1"/>
          </p:nvPr>
        </p:nvSpPr>
        <p:spPr>
          <a:xfrm>
            <a:off x="1143000" y="1935480"/>
            <a:ext cx="9217479" cy="4389120"/>
          </a:xfrm>
        </p:spPr>
        <p:txBody>
          <a:bodyPr>
            <a:normAutofit lnSpcReduction="10000"/>
          </a:bodyPr>
          <a:lstStyle/>
          <a:p>
            <a:pPr>
              <a:lnSpc>
                <a:spcPct val="120000"/>
              </a:lnSpc>
              <a:spcBef>
                <a:spcPts val="600"/>
              </a:spcBef>
            </a:pPr>
            <a:r>
              <a:rPr lang="de-DE" sz="2800" b="1" i="1" dirty="0">
                <a:solidFill>
                  <a:schemeClr val="accent1">
                    <a:lumMod val="50000"/>
                  </a:schemeClr>
                </a:solidFill>
                <a:latin typeface="+mj-lt"/>
              </a:rPr>
              <a:t>das „Publikum“ soll mitwirken dürfen</a:t>
            </a:r>
          </a:p>
          <a:p>
            <a:pPr>
              <a:lnSpc>
                <a:spcPct val="120000"/>
              </a:lnSpc>
              <a:spcBef>
                <a:spcPts val="600"/>
              </a:spcBef>
            </a:pPr>
            <a:r>
              <a:rPr lang="de-DE" sz="2800" b="1" i="1" dirty="0">
                <a:solidFill>
                  <a:schemeClr val="accent1">
                    <a:lumMod val="50000"/>
                  </a:schemeClr>
                </a:solidFill>
                <a:latin typeface="+mj-lt"/>
              </a:rPr>
              <a:t>der Gottesdienst soll lustiger und cooler sein</a:t>
            </a:r>
          </a:p>
          <a:p>
            <a:pPr>
              <a:lnSpc>
                <a:spcPct val="120000"/>
              </a:lnSpc>
              <a:spcBef>
                <a:spcPts val="600"/>
              </a:spcBef>
            </a:pPr>
            <a:r>
              <a:rPr lang="de-DE" sz="2800" b="1" i="1" dirty="0">
                <a:solidFill>
                  <a:schemeClr val="accent1">
                    <a:lumMod val="50000"/>
                  </a:schemeClr>
                </a:solidFill>
                <a:latin typeface="+mj-lt"/>
              </a:rPr>
              <a:t>den Gottesdienst spannend gestalten, vielleicht mit einem kleinen Quiz zum Schluss</a:t>
            </a:r>
          </a:p>
          <a:p>
            <a:pPr>
              <a:lnSpc>
                <a:spcPct val="120000"/>
              </a:lnSpc>
              <a:spcBef>
                <a:spcPts val="600"/>
              </a:spcBef>
            </a:pPr>
            <a:r>
              <a:rPr lang="de-DE" sz="2800" b="1" i="1" dirty="0">
                <a:solidFill>
                  <a:schemeClr val="accent1">
                    <a:lumMod val="50000"/>
                  </a:schemeClr>
                </a:solidFill>
                <a:latin typeface="+mj-lt"/>
              </a:rPr>
              <a:t>den Gottesdienst erst um 11 Uhr oder später ansetzen – dann kann man ausschlafen</a:t>
            </a:r>
          </a:p>
          <a:p>
            <a:pPr>
              <a:lnSpc>
                <a:spcPct val="120000"/>
              </a:lnSpc>
              <a:spcBef>
                <a:spcPts val="600"/>
              </a:spcBef>
            </a:pPr>
            <a:r>
              <a:rPr lang="de-DE" sz="2800" b="1" i="1" dirty="0">
                <a:solidFill>
                  <a:schemeClr val="accent1">
                    <a:lumMod val="50000"/>
                  </a:schemeClr>
                </a:solidFill>
                <a:latin typeface="+mj-lt"/>
              </a:rPr>
              <a:t>moderne und fröhlichere Lieder</a:t>
            </a:r>
          </a:p>
          <a:p>
            <a:pPr>
              <a:lnSpc>
                <a:spcPct val="120000"/>
              </a:lnSpc>
              <a:spcBef>
                <a:spcPts val="600"/>
              </a:spcBef>
            </a:pPr>
            <a:r>
              <a:rPr lang="de-DE" sz="2800" b="1" i="1" dirty="0">
                <a:solidFill>
                  <a:schemeClr val="accent1">
                    <a:lumMod val="50000"/>
                  </a:schemeClr>
                </a:solidFill>
                <a:latin typeface="+mj-lt"/>
              </a:rPr>
              <a:t>Pfarrer spricht monoton, altmodisch, unverständlich</a:t>
            </a:r>
          </a:p>
          <a:p>
            <a:endParaRPr lang="de-DE" sz="2800" b="1" dirty="0">
              <a:solidFill>
                <a:schemeClr val="accent1">
                  <a:lumMod val="50000"/>
                </a:schemeClr>
              </a:solidFill>
              <a:latin typeface="+mj-lt"/>
            </a:endParaRPr>
          </a:p>
        </p:txBody>
      </p:sp>
    </p:spTree>
    <p:extLst>
      <p:ext uri="{BB962C8B-B14F-4D97-AF65-F5344CB8AC3E}">
        <p14:creationId xmlns:p14="http://schemas.microsoft.com/office/powerpoint/2010/main" val="82312323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268948" y="1350907"/>
            <a:ext cx="9407979" cy="5179686"/>
          </a:xfrm>
        </p:spPr>
        <p:txBody>
          <a:bodyPr>
            <a:noAutofit/>
          </a:bodyPr>
          <a:lstStyle/>
          <a:p>
            <a:pPr>
              <a:lnSpc>
                <a:spcPct val="110000"/>
              </a:lnSpc>
              <a:spcBef>
                <a:spcPts val="600"/>
              </a:spcBef>
            </a:pPr>
            <a:r>
              <a:rPr lang="de-DE" sz="2800" b="1" i="1" dirty="0">
                <a:solidFill>
                  <a:schemeClr val="accent1">
                    <a:lumMod val="50000"/>
                  </a:schemeClr>
                </a:solidFill>
                <a:latin typeface="+mj-lt"/>
              </a:rPr>
              <a:t>die Musik im Gottesdienst ist immer so traurig</a:t>
            </a:r>
          </a:p>
          <a:p>
            <a:pPr>
              <a:lnSpc>
                <a:spcPct val="110000"/>
              </a:lnSpc>
              <a:spcBef>
                <a:spcPts val="600"/>
              </a:spcBef>
            </a:pPr>
            <a:r>
              <a:rPr lang="de-DE" sz="2800" b="1" i="1" dirty="0">
                <a:solidFill>
                  <a:schemeClr val="accent1">
                    <a:lumMod val="50000"/>
                  </a:schemeClr>
                </a:solidFill>
                <a:latin typeface="+mj-lt"/>
              </a:rPr>
              <a:t>es soll mehr gesungen werden</a:t>
            </a:r>
          </a:p>
          <a:p>
            <a:pPr>
              <a:lnSpc>
                <a:spcPct val="110000"/>
              </a:lnSpc>
              <a:spcBef>
                <a:spcPts val="600"/>
              </a:spcBef>
            </a:pPr>
            <a:r>
              <a:rPr lang="de-DE" sz="2800" b="1" i="1" dirty="0" err="1">
                <a:solidFill>
                  <a:schemeClr val="accent1">
                    <a:lumMod val="50000"/>
                  </a:schemeClr>
                </a:solidFill>
                <a:latin typeface="+mj-lt"/>
              </a:rPr>
              <a:t>jede:r</a:t>
            </a:r>
            <a:r>
              <a:rPr lang="de-DE" sz="2800" b="1" i="1" dirty="0">
                <a:solidFill>
                  <a:schemeClr val="accent1">
                    <a:lumMod val="50000"/>
                  </a:schemeClr>
                </a:solidFill>
                <a:latin typeface="+mj-lt"/>
              </a:rPr>
              <a:t> soll mal Orgel spielen dürfen</a:t>
            </a:r>
          </a:p>
          <a:p>
            <a:pPr>
              <a:lnSpc>
                <a:spcPct val="110000"/>
              </a:lnSpc>
              <a:spcBef>
                <a:spcPts val="600"/>
              </a:spcBef>
            </a:pPr>
            <a:r>
              <a:rPr lang="de-DE" sz="2800" b="1" i="1" dirty="0">
                <a:solidFill>
                  <a:schemeClr val="accent1">
                    <a:lumMod val="50000"/>
                  </a:schemeClr>
                </a:solidFill>
                <a:latin typeface="+mj-lt"/>
              </a:rPr>
              <a:t>uns Kinder mehr im Gottesdienst mitmachen lassen!!!</a:t>
            </a:r>
          </a:p>
          <a:p>
            <a:pPr>
              <a:lnSpc>
                <a:spcPct val="110000"/>
              </a:lnSpc>
              <a:spcBef>
                <a:spcPts val="600"/>
              </a:spcBef>
            </a:pPr>
            <a:r>
              <a:rPr lang="de-DE" sz="2800" b="1" i="1" dirty="0">
                <a:solidFill>
                  <a:schemeClr val="accent1">
                    <a:lumMod val="50000"/>
                  </a:schemeClr>
                </a:solidFill>
                <a:latin typeface="+mj-lt"/>
              </a:rPr>
              <a:t>man soll Tiere mitnehmen dürfen</a:t>
            </a:r>
          </a:p>
          <a:p>
            <a:pPr>
              <a:lnSpc>
                <a:spcPct val="110000"/>
              </a:lnSpc>
              <a:spcBef>
                <a:spcPts val="600"/>
              </a:spcBef>
            </a:pPr>
            <a:r>
              <a:rPr lang="de-AT" sz="2800" b="1" i="1" dirty="0">
                <a:solidFill>
                  <a:schemeClr val="accent1">
                    <a:lumMod val="50000"/>
                  </a:schemeClr>
                </a:solidFill>
                <a:latin typeface="+mj-lt"/>
              </a:rPr>
              <a:t>die Kinder sollen vorne und die Erwachsenen hinten sitzen, damit man was sehen kann</a:t>
            </a:r>
          </a:p>
          <a:p>
            <a:pPr>
              <a:lnSpc>
                <a:spcPct val="110000"/>
              </a:lnSpc>
              <a:spcBef>
                <a:spcPts val="600"/>
              </a:spcBef>
            </a:pPr>
            <a:r>
              <a:rPr lang="de-AT" sz="2800" b="1" i="1" dirty="0">
                <a:solidFill>
                  <a:schemeClr val="accent1">
                    <a:lumMod val="50000"/>
                  </a:schemeClr>
                </a:solidFill>
                <a:latin typeface="+mj-lt"/>
              </a:rPr>
              <a:t>es sollte Süßes geben, z.B. Popcorn u.a.</a:t>
            </a:r>
          </a:p>
          <a:p>
            <a:endParaRPr lang="de-DE" sz="2800" b="1" dirty="0">
              <a:solidFill>
                <a:schemeClr val="accent1">
                  <a:lumMod val="50000"/>
                </a:schemeClr>
              </a:solidFill>
              <a:latin typeface="+mj-lt"/>
            </a:endParaRPr>
          </a:p>
          <a:p>
            <a:endParaRPr lang="de-DE" sz="2800" b="1" dirty="0">
              <a:latin typeface="+mj-lt"/>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27078233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1061362"/>
            <a:ext cx="10972800" cy="630609"/>
          </a:xfrm>
        </p:spPr>
        <p:txBody>
          <a:bodyPr>
            <a:normAutofit/>
          </a:bodyPr>
          <a:lstStyle/>
          <a:p>
            <a:pPr algn="ctr"/>
            <a:r>
              <a:rPr lang="de-DE" sz="3600" b="1" dirty="0">
                <a:solidFill>
                  <a:srgbClr val="C00000"/>
                </a:solidFill>
                <a:effectLst>
                  <a:outerShdw blurRad="38100" dist="38100" dir="2700000" algn="tl">
                    <a:srgbClr val="000000">
                      <a:alpha val="43137"/>
                    </a:srgbClr>
                  </a:outerShdw>
                </a:effectLst>
              </a:rPr>
              <a:t>Gestaltungstipps für den Kirchenraum </a:t>
            </a:r>
          </a:p>
        </p:txBody>
      </p:sp>
      <p:sp>
        <p:nvSpPr>
          <p:cNvPr id="3" name="Inhaltsplatzhalter 2"/>
          <p:cNvSpPr>
            <a:spLocks noGrp="1"/>
          </p:cNvSpPr>
          <p:nvPr>
            <p:ph idx="1"/>
          </p:nvPr>
        </p:nvSpPr>
        <p:spPr>
          <a:xfrm>
            <a:off x="1123951" y="2033455"/>
            <a:ext cx="10972800" cy="4389120"/>
          </a:xfrm>
        </p:spPr>
        <p:txBody>
          <a:bodyPr>
            <a:normAutofit/>
          </a:bodyPr>
          <a:lstStyle/>
          <a:p>
            <a:r>
              <a:rPr lang="de-DE" sz="2800" b="1" i="1" dirty="0">
                <a:solidFill>
                  <a:schemeClr val="accent1">
                    <a:lumMod val="50000"/>
                  </a:schemeClr>
                </a:solidFill>
                <a:latin typeface="+mj-lt"/>
              </a:rPr>
              <a:t>Aquarium einbauen in der Kirche oder mehr Pflanzen </a:t>
            </a:r>
          </a:p>
          <a:p>
            <a:r>
              <a:rPr lang="de-AT" sz="2800" b="1" i="1" dirty="0">
                <a:solidFill>
                  <a:schemeClr val="accent1">
                    <a:lumMod val="50000"/>
                  </a:schemeClr>
                </a:solidFill>
                <a:latin typeface="+mj-lt"/>
              </a:rPr>
              <a:t>eine Spielecke, damit die Erwachsenen in Ruhe zuhören können </a:t>
            </a:r>
          </a:p>
          <a:p>
            <a:r>
              <a:rPr lang="de-DE" sz="2800" b="1" i="1" dirty="0">
                <a:solidFill>
                  <a:schemeClr val="accent1">
                    <a:lumMod val="50000"/>
                  </a:schemeClr>
                </a:solidFill>
                <a:latin typeface="+mj-lt"/>
              </a:rPr>
              <a:t>Weihnachten Lichterketten auf den Turm aufhängen</a:t>
            </a:r>
          </a:p>
          <a:p>
            <a:r>
              <a:rPr lang="de-DE" sz="2800" b="1" i="1" dirty="0">
                <a:solidFill>
                  <a:schemeClr val="accent1">
                    <a:lumMod val="50000"/>
                  </a:schemeClr>
                </a:solidFill>
                <a:latin typeface="+mj-lt"/>
              </a:rPr>
              <a:t>eine feine Polsterung für die Minibänke und bequemer</a:t>
            </a:r>
          </a:p>
          <a:p>
            <a:r>
              <a:rPr lang="de-DE" sz="2800" b="1" i="1" dirty="0">
                <a:solidFill>
                  <a:schemeClr val="accent1">
                    <a:lumMod val="50000"/>
                  </a:schemeClr>
                </a:solidFill>
                <a:latin typeface="+mj-lt"/>
              </a:rPr>
              <a:t>es soll bunte Luftballons in der Kirche geben und sie sollte bunter dekoriert sein</a:t>
            </a:r>
          </a:p>
          <a:p>
            <a:r>
              <a:rPr lang="de-DE" sz="2800" b="1" i="1" dirty="0">
                <a:solidFill>
                  <a:schemeClr val="accent1">
                    <a:lumMod val="50000"/>
                  </a:schemeClr>
                </a:solidFill>
                <a:latin typeface="+mj-lt"/>
              </a:rPr>
              <a:t>einen Schokoladenautomaten in der Kirche</a:t>
            </a:r>
          </a:p>
          <a:p>
            <a:r>
              <a:rPr lang="de-DE" sz="2800" b="1" i="1" dirty="0">
                <a:solidFill>
                  <a:schemeClr val="accent1">
                    <a:lumMod val="50000"/>
                  </a:schemeClr>
                </a:solidFill>
                <a:latin typeface="+mj-lt"/>
              </a:rPr>
              <a:t>es sollte heller sein in der Kirche</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6958282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2255" y="955220"/>
            <a:ext cx="10972800" cy="663267"/>
          </a:xfrm>
        </p:spPr>
        <p:txBody>
          <a:bodyPr>
            <a:normAutofit/>
          </a:bodyPr>
          <a:lstStyle/>
          <a:p>
            <a:pPr algn="ctr"/>
            <a:r>
              <a:rPr lang="de-DE" sz="3600" b="1" dirty="0">
                <a:solidFill>
                  <a:srgbClr val="C00000"/>
                </a:solidFill>
                <a:effectLst>
                  <a:outerShdw blurRad="38100" dist="38100" dir="2700000" algn="tl">
                    <a:srgbClr val="000000">
                      <a:alpha val="43137"/>
                    </a:srgbClr>
                  </a:outerShdw>
                </a:effectLst>
              </a:rPr>
              <a:t>Angebote nach den Gottesdiensten</a:t>
            </a:r>
          </a:p>
        </p:txBody>
      </p:sp>
      <p:sp>
        <p:nvSpPr>
          <p:cNvPr id="3" name="Inhaltsplatzhalter 2"/>
          <p:cNvSpPr>
            <a:spLocks noGrp="1"/>
          </p:cNvSpPr>
          <p:nvPr>
            <p:ph idx="1"/>
          </p:nvPr>
        </p:nvSpPr>
        <p:spPr>
          <a:xfrm>
            <a:off x="1145723" y="2101495"/>
            <a:ext cx="8822869" cy="3572686"/>
          </a:xfrm>
        </p:spPr>
        <p:txBody>
          <a:bodyPr>
            <a:normAutofit/>
          </a:bodyPr>
          <a:lstStyle/>
          <a:p>
            <a:r>
              <a:rPr lang="de-DE" sz="2800" b="1" i="1" dirty="0">
                <a:solidFill>
                  <a:schemeClr val="accent1">
                    <a:lumMod val="50000"/>
                  </a:schemeClr>
                </a:solidFill>
                <a:latin typeface="+mj-lt"/>
              </a:rPr>
              <a:t>ein cooles Kinderprogramm </a:t>
            </a:r>
          </a:p>
          <a:p>
            <a:r>
              <a:rPr lang="de-DE" sz="2800" b="1" i="1" dirty="0">
                <a:solidFill>
                  <a:schemeClr val="accent1">
                    <a:lumMod val="50000"/>
                  </a:schemeClr>
                </a:solidFill>
                <a:latin typeface="+mj-lt"/>
              </a:rPr>
              <a:t>Spiele nach dem Gottesdienst</a:t>
            </a:r>
          </a:p>
          <a:p>
            <a:r>
              <a:rPr lang="de-DE" sz="2800" b="1" i="1" dirty="0">
                <a:solidFill>
                  <a:schemeClr val="accent1">
                    <a:lumMod val="50000"/>
                  </a:schemeClr>
                </a:solidFill>
                <a:latin typeface="+mj-lt"/>
              </a:rPr>
              <a:t>nach dem Gottesdienst eine Kutschenfahrt</a:t>
            </a:r>
          </a:p>
          <a:p>
            <a:r>
              <a:rPr lang="de-DE" sz="2800" b="1" i="1" dirty="0">
                <a:solidFill>
                  <a:schemeClr val="accent1">
                    <a:lumMod val="50000"/>
                  </a:schemeClr>
                </a:solidFill>
                <a:latin typeface="+mj-lt"/>
              </a:rPr>
              <a:t>vor der Tür einen bunten Papagei</a:t>
            </a:r>
          </a:p>
          <a:p>
            <a:r>
              <a:rPr lang="de-DE" sz="2800" b="1" i="1" dirty="0">
                <a:solidFill>
                  <a:schemeClr val="accent1">
                    <a:lumMod val="50000"/>
                  </a:schemeClr>
                </a:solidFill>
                <a:latin typeface="+mj-lt"/>
              </a:rPr>
              <a:t>Ostern eine bunte Ostereiersuche, bei jedem Grab ein Osterei hineinstecken </a:t>
            </a:r>
          </a:p>
          <a:p>
            <a:r>
              <a:rPr lang="de-DE" sz="2800" b="1" i="1" dirty="0">
                <a:solidFill>
                  <a:schemeClr val="accent1">
                    <a:lumMod val="50000"/>
                  </a:schemeClr>
                </a:solidFill>
                <a:latin typeface="+mj-lt"/>
              </a:rPr>
              <a:t>gemütliches Beisammensein und </a:t>
            </a:r>
            <a:r>
              <a:rPr lang="de-DE" sz="2800" b="1" i="1" dirty="0" err="1">
                <a:solidFill>
                  <a:schemeClr val="accent1">
                    <a:lumMod val="50000"/>
                  </a:schemeClr>
                </a:solidFill>
                <a:latin typeface="+mj-lt"/>
              </a:rPr>
              <a:t>jede:r</a:t>
            </a:r>
            <a:r>
              <a:rPr lang="de-DE" sz="2800" b="1" i="1" dirty="0">
                <a:solidFill>
                  <a:schemeClr val="accent1">
                    <a:lumMod val="50000"/>
                  </a:schemeClr>
                </a:solidFill>
                <a:latin typeface="+mj-lt"/>
              </a:rPr>
              <a:t> kann kommen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81233387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1436" y="963386"/>
            <a:ext cx="10972800" cy="614264"/>
          </a:xfrm>
        </p:spPr>
        <p:txBody>
          <a:bodyPr>
            <a:noAutofit/>
          </a:bodyPr>
          <a:lstStyle/>
          <a:p>
            <a:pPr algn="ctr"/>
            <a:r>
              <a:rPr lang="de-DE" sz="3600" b="1" dirty="0">
                <a:solidFill>
                  <a:srgbClr val="C00000"/>
                </a:solidFill>
                <a:effectLst>
                  <a:outerShdw blurRad="38100" dist="38100" dir="2700000" algn="tl">
                    <a:srgbClr val="000000">
                      <a:alpha val="43137"/>
                    </a:srgbClr>
                  </a:outerShdw>
                </a:effectLst>
              </a:rPr>
              <a:t>Gemeinschaftserlebnis „Essen und Trinken“</a:t>
            </a:r>
          </a:p>
        </p:txBody>
      </p:sp>
      <p:sp>
        <p:nvSpPr>
          <p:cNvPr id="3" name="Inhaltsplatzhalter 2"/>
          <p:cNvSpPr>
            <a:spLocks noGrp="1"/>
          </p:cNvSpPr>
          <p:nvPr>
            <p:ph idx="1"/>
          </p:nvPr>
        </p:nvSpPr>
        <p:spPr>
          <a:xfrm>
            <a:off x="1232810" y="2033440"/>
            <a:ext cx="9669792" cy="3579511"/>
          </a:xfrm>
        </p:spPr>
        <p:txBody>
          <a:bodyPr>
            <a:noAutofit/>
          </a:bodyPr>
          <a:lstStyle/>
          <a:p>
            <a:r>
              <a:rPr lang="de-DE" sz="2800" b="1" i="1" dirty="0">
                <a:solidFill>
                  <a:schemeClr val="accent1">
                    <a:lumMod val="50000"/>
                  </a:schemeClr>
                </a:solidFill>
                <a:latin typeface="+mj-lt"/>
              </a:rPr>
              <a:t>In der Kirche soll es nach dem Gottesdienst etwas zu essen und trinken geben und das Essen soll gratis sein.</a:t>
            </a:r>
          </a:p>
          <a:p>
            <a:pPr>
              <a:lnSpc>
                <a:spcPct val="20000"/>
              </a:lnSpc>
            </a:pPr>
            <a:endParaRPr lang="de-DE" sz="2800" b="1" i="1" dirty="0">
              <a:solidFill>
                <a:schemeClr val="accent1">
                  <a:lumMod val="50000"/>
                </a:schemeClr>
              </a:solidFill>
              <a:latin typeface="+mj-lt"/>
            </a:endParaRPr>
          </a:p>
          <a:p>
            <a:r>
              <a:rPr lang="de-DE" sz="2800" b="1" i="1" dirty="0">
                <a:solidFill>
                  <a:schemeClr val="accent1">
                    <a:lumMod val="50000"/>
                  </a:schemeClr>
                </a:solidFill>
                <a:latin typeface="+mj-lt"/>
              </a:rPr>
              <a:t>Weihnachten soll es einen Stand mit Punsch und Keksen geben.</a:t>
            </a:r>
          </a:p>
          <a:p>
            <a:pPr>
              <a:lnSpc>
                <a:spcPct val="20000"/>
              </a:lnSpc>
            </a:pPr>
            <a:endParaRPr lang="de-DE" sz="2800" b="1" i="1" dirty="0">
              <a:solidFill>
                <a:schemeClr val="accent1">
                  <a:lumMod val="50000"/>
                </a:schemeClr>
              </a:solidFill>
              <a:latin typeface="+mj-lt"/>
            </a:endParaRPr>
          </a:p>
          <a:p>
            <a:r>
              <a:rPr lang="de-DE" sz="2800" b="1" i="1" dirty="0">
                <a:solidFill>
                  <a:schemeClr val="accent1">
                    <a:lumMod val="50000"/>
                  </a:schemeClr>
                </a:solidFill>
                <a:latin typeface="+mj-lt"/>
              </a:rPr>
              <a:t>Ein Restaurant neben die Kirche bauen, damit man durch eine Glaswand in die Kirche sieht.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42234158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2693" y="1067997"/>
            <a:ext cx="3512494" cy="2625641"/>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06918" y="1040500"/>
            <a:ext cx="5870763" cy="5475514"/>
          </a:xfrm>
          <a:prstGeom prst="rect">
            <a:avLst/>
          </a:prstGeom>
        </p:spPr>
      </p:pic>
    </p:spTree>
    <p:extLst>
      <p:ext uri="{BB962C8B-B14F-4D97-AF65-F5344CB8AC3E}">
        <p14:creationId xmlns:p14="http://schemas.microsoft.com/office/powerpoint/2010/main" val="78203023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r>
              <a:rPr lang="de-DE" sz="3600" b="1" dirty="0">
                <a:solidFill>
                  <a:srgbClr val="C00000"/>
                </a:solidFill>
                <a:effectLst>
                  <a:outerShdw blurRad="38100" dist="38100" dir="2700000" algn="tl">
                    <a:srgbClr val="000000">
                      <a:alpha val="43137"/>
                    </a:srgbClr>
                  </a:outerShdw>
                </a:effectLst>
              </a:rPr>
              <a:t>Mitbestimmung in der Kirche</a:t>
            </a:r>
          </a:p>
        </p:txBody>
      </p:sp>
      <p:sp>
        <p:nvSpPr>
          <p:cNvPr id="3" name="Inhaltsplatzhalter 2"/>
          <p:cNvSpPr>
            <a:spLocks noGrp="1"/>
          </p:cNvSpPr>
          <p:nvPr>
            <p:ph idx="1"/>
          </p:nvPr>
        </p:nvSpPr>
        <p:spPr>
          <a:xfrm>
            <a:off x="1025979" y="2172247"/>
            <a:ext cx="10972800" cy="4389120"/>
          </a:xfrm>
        </p:spPr>
        <p:txBody>
          <a:bodyPr/>
          <a:lstStyle/>
          <a:p>
            <a:r>
              <a:rPr lang="de-AT" sz="2800" b="1" i="1" dirty="0">
                <a:solidFill>
                  <a:schemeClr val="accent1">
                    <a:lumMod val="50000"/>
                  </a:schemeClr>
                </a:solidFill>
                <a:latin typeface="+mj-lt"/>
              </a:rPr>
              <a:t>Erwachsene sollen nicht immer soviel quatschen während des Gottesdienstes</a:t>
            </a:r>
          </a:p>
          <a:p>
            <a:r>
              <a:rPr lang="de-DE" sz="2800" b="1" i="1" dirty="0">
                <a:solidFill>
                  <a:schemeClr val="accent1">
                    <a:lumMod val="50000"/>
                  </a:schemeClr>
                </a:solidFill>
                <a:latin typeface="+mj-lt"/>
              </a:rPr>
              <a:t>die Hostie soll nicht immer so dick sein</a:t>
            </a:r>
          </a:p>
          <a:p>
            <a:r>
              <a:rPr lang="de-DE" sz="2800" b="1" i="1" dirty="0">
                <a:solidFill>
                  <a:schemeClr val="accent1">
                    <a:lumMod val="50000"/>
                  </a:schemeClr>
                </a:solidFill>
                <a:latin typeface="+mj-lt"/>
              </a:rPr>
              <a:t>über was man heute in der Kirche redet</a:t>
            </a:r>
          </a:p>
          <a:p>
            <a:r>
              <a:rPr lang="de-DE" sz="2800" b="1" i="1" dirty="0">
                <a:solidFill>
                  <a:schemeClr val="accent1">
                    <a:lumMod val="50000"/>
                  </a:schemeClr>
                </a:solidFill>
                <a:latin typeface="+mj-lt"/>
              </a:rPr>
              <a:t>das Gewand des Priesters ändern - es rauscht so laut </a:t>
            </a:r>
          </a:p>
          <a:p>
            <a:r>
              <a:rPr lang="de-DE" sz="2800" b="1" i="1" dirty="0">
                <a:solidFill>
                  <a:schemeClr val="accent1">
                    <a:lumMod val="50000"/>
                  </a:schemeClr>
                </a:solidFill>
                <a:latin typeface="+mj-lt"/>
              </a:rPr>
              <a:t>Mich ärgert, dass man immer leise sein muss in der Kirche.</a:t>
            </a:r>
            <a:endParaRPr lang="de-DE" i="1" dirty="0"/>
          </a:p>
          <a:p>
            <a:r>
              <a:rPr lang="de-DE" sz="2800" b="1" i="1" dirty="0">
                <a:solidFill>
                  <a:schemeClr val="accent1">
                    <a:lumMod val="50000"/>
                  </a:schemeClr>
                </a:solidFill>
                <a:latin typeface="+mj-lt"/>
              </a:rPr>
              <a:t>als </a:t>
            </a:r>
            <a:r>
              <a:rPr lang="de-DE" sz="2800" b="1" i="1" dirty="0" err="1">
                <a:solidFill>
                  <a:schemeClr val="accent1">
                    <a:lumMod val="50000"/>
                  </a:schemeClr>
                </a:solidFill>
                <a:latin typeface="+mj-lt"/>
              </a:rPr>
              <a:t>Ungetaufte:r</a:t>
            </a:r>
            <a:r>
              <a:rPr lang="de-DE" sz="2800" b="1" i="1" dirty="0">
                <a:solidFill>
                  <a:schemeClr val="accent1">
                    <a:lumMod val="50000"/>
                  </a:schemeClr>
                </a:solidFill>
                <a:latin typeface="+mj-lt"/>
              </a:rPr>
              <a:t> trotzdem dabei sein können </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42667678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993322" y="1502785"/>
            <a:ext cx="9759043" cy="4389120"/>
          </a:xfrm>
        </p:spPr>
        <p:txBody>
          <a:bodyPr>
            <a:normAutofit lnSpcReduction="10000"/>
          </a:bodyPr>
          <a:lstStyle/>
          <a:p>
            <a:pPr>
              <a:lnSpc>
                <a:spcPct val="120000"/>
              </a:lnSpc>
            </a:pPr>
            <a:r>
              <a:rPr lang="de-DE" sz="2800" b="1" i="1" dirty="0">
                <a:solidFill>
                  <a:schemeClr val="accent1">
                    <a:lumMod val="50000"/>
                  </a:schemeClr>
                </a:solidFill>
                <a:latin typeface="+mj-lt"/>
              </a:rPr>
              <a:t>Erwachsene sollen mehr Rücksicht auf die Kinder nehmen. </a:t>
            </a:r>
          </a:p>
          <a:p>
            <a:pPr>
              <a:lnSpc>
                <a:spcPct val="120000"/>
              </a:lnSpc>
            </a:pPr>
            <a:r>
              <a:rPr lang="de-DE" sz="2800" b="1" i="1" dirty="0">
                <a:solidFill>
                  <a:schemeClr val="accent1">
                    <a:lumMod val="50000"/>
                  </a:schemeClr>
                </a:solidFill>
                <a:latin typeface="+mj-lt"/>
              </a:rPr>
              <a:t>Erwachsenen wird viel mehr zugetraut als uns Kindern.</a:t>
            </a:r>
          </a:p>
          <a:p>
            <a:pPr>
              <a:lnSpc>
                <a:spcPct val="120000"/>
              </a:lnSpc>
            </a:pPr>
            <a:r>
              <a:rPr lang="de-DE" sz="2800" b="1" i="1" dirty="0">
                <a:solidFill>
                  <a:schemeClr val="accent1">
                    <a:lumMod val="50000"/>
                  </a:schemeClr>
                </a:solidFill>
                <a:latin typeface="+mj-lt"/>
              </a:rPr>
              <a:t>Sie sollen uns auch fragen und nicht immer alles bestimmen.</a:t>
            </a:r>
          </a:p>
          <a:p>
            <a:pPr>
              <a:lnSpc>
                <a:spcPct val="120000"/>
              </a:lnSpc>
            </a:pPr>
            <a:r>
              <a:rPr lang="de-DE" sz="2800" b="1" i="1" dirty="0">
                <a:solidFill>
                  <a:schemeClr val="accent1">
                    <a:lumMod val="50000"/>
                  </a:schemeClr>
                </a:solidFill>
                <a:latin typeface="+mj-lt"/>
              </a:rPr>
              <a:t>Mehr Rücksicht auf die Kinder nehmen.</a:t>
            </a:r>
          </a:p>
          <a:p>
            <a:pPr>
              <a:lnSpc>
                <a:spcPct val="120000"/>
              </a:lnSpc>
            </a:pPr>
            <a:r>
              <a:rPr lang="de-DE" sz="2800" b="1" i="1" dirty="0">
                <a:solidFill>
                  <a:schemeClr val="accent1">
                    <a:lumMod val="50000"/>
                  </a:schemeClr>
                </a:solidFill>
                <a:latin typeface="+mj-lt"/>
              </a:rPr>
              <a:t>Viele verstecken sich hinter: „Das war schon immer so, da kann man nichts ändern!“</a:t>
            </a:r>
          </a:p>
          <a:p>
            <a:r>
              <a:rPr lang="de-DE" sz="2800" b="1" i="1" dirty="0">
                <a:solidFill>
                  <a:schemeClr val="accent1">
                    <a:lumMod val="50000"/>
                  </a:schemeClr>
                </a:solidFill>
                <a:latin typeface="+mj-lt"/>
              </a:rPr>
              <a:t>Erwachsene sollen nicht glauben, dass sie alleine auf der </a:t>
            </a:r>
          </a:p>
          <a:p>
            <a:pPr marL="0" indent="0">
              <a:buNone/>
            </a:pPr>
            <a:r>
              <a:rPr lang="de-DE" sz="2800" b="1" i="1" dirty="0">
                <a:solidFill>
                  <a:schemeClr val="accent1">
                    <a:lumMod val="50000"/>
                  </a:schemeClr>
                </a:solidFill>
                <a:latin typeface="+mj-lt"/>
              </a:rPr>
              <a:t>    Welt sind und nicht immer nur an sich denken.</a:t>
            </a:r>
          </a:p>
        </p:txBody>
      </p:sp>
      <p:pic>
        <p:nvPicPr>
          <p:cNvPr id="5" name="Grafik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17639119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2215" y="863145"/>
            <a:ext cx="7858125" cy="555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Grafi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150" y="1134291"/>
            <a:ext cx="3087395" cy="2262052"/>
          </a:xfrm>
          <a:prstGeom prst="rect">
            <a:avLst/>
          </a:prstGeom>
        </p:spPr>
      </p:pic>
    </p:spTree>
    <p:extLst>
      <p:ext uri="{BB962C8B-B14F-4D97-AF65-F5344CB8AC3E}">
        <p14:creationId xmlns:p14="http://schemas.microsoft.com/office/powerpoint/2010/main" val="70986147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1045034"/>
            <a:ext cx="10972800" cy="606117"/>
          </a:xfrm>
        </p:spPr>
        <p:txBody>
          <a:bodyPr>
            <a:normAutofit/>
          </a:bodyPr>
          <a:lstStyle/>
          <a:p>
            <a:pPr algn="ctr"/>
            <a:r>
              <a:rPr lang="de-DE" sz="3600" b="1" dirty="0">
                <a:solidFill>
                  <a:srgbClr val="C00000"/>
                </a:solidFill>
                <a:effectLst>
                  <a:outerShdw blurRad="38100" dist="38100" dir="2700000" algn="tl">
                    <a:srgbClr val="000000">
                      <a:alpha val="43137"/>
                    </a:srgbClr>
                  </a:outerShdw>
                </a:effectLst>
              </a:rPr>
              <a:t>Umwelt/Bewahrung der Schöpfung</a:t>
            </a:r>
          </a:p>
        </p:txBody>
      </p:sp>
      <p:sp>
        <p:nvSpPr>
          <p:cNvPr id="3" name="Inhaltsplatzhalter 2"/>
          <p:cNvSpPr>
            <a:spLocks noGrp="1"/>
          </p:cNvSpPr>
          <p:nvPr>
            <p:ph idx="1"/>
          </p:nvPr>
        </p:nvSpPr>
        <p:spPr>
          <a:xfrm>
            <a:off x="1289956" y="1984473"/>
            <a:ext cx="9250137" cy="4389120"/>
          </a:xfrm>
        </p:spPr>
        <p:txBody>
          <a:bodyPr>
            <a:noAutofit/>
          </a:bodyPr>
          <a:lstStyle/>
          <a:p>
            <a:r>
              <a:rPr lang="de-DE" sz="2800" b="1" i="1" dirty="0">
                <a:solidFill>
                  <a:schemeClr val="accent1">
                    <a:lumMod val="50000"/>
                  </a:schemeClr>
                </a:solidFill>
                <a:latin typeface="+mj-lt"/>
              </a:rPr>
              <a:t>Erwachsene sollen sich mehr für die Umwelt einsetzen</a:t>
            </a:r>
          </a:p>
          <a:p>
            <a:r>
              <a:rPr lang="de-DE" sz="2800" b="1" i="1" dirty="0">
                <a:solidFill>
                  <a:schemeClr val="accent1">
                    <a:lumMod val="50000"/>
                  </a:schemeClr>
                </a:solidFill>
                <a:latin typeface="+mj-lt"/>
              </a:rPr>
              <a:t>weniger Müll, keinen Müll einfach wegwerfen</a:t>
            </a:r>
          </a:p>
          <a:p>
            <a:r>
              <a:rPr lang="de-DE" sz="2800" b="1" i="1" dirty="0">
                <a:solidFill>
                  <a:schemeClr val="accent1">
                    <a:lumMod val="50000"/>
                  </a:schemeClr>
                </a:solidFill>
                <a:latin typeface="+mj-lt"/>
              </a:rPr>
              <a:t>Klimawandel, Abholzung der Regenwälder stoppen</a:t>
            </a:r>
          </a:p>
          <a:p>
            <a:r>
              <a:rPr lang="de-DE" sz="2800" b="1" i="1" dirty="0">
                <a:solidFill>
                  <a:schemeClr val="accent1">
                    <a:lumMod val="50000"/>
                  </a:schemeClr>
                </a:solidFill>
                <a:latin typeface="+mj-lt"/>
              </a:rPr>
              <a:t>weniger Autofahren, mehr mit dem Fahrrad machen</a:t>
            </a:r>
          </a:p>
          <a:p>
            <a:r>
              <a:rPr lang="de-DE" sz="2800" b="1" i="1" dirty="0">
                <a:solidFill>
                  <a:schemeClr val="accent1">
                    <a:lumMod val="50000"/>
                  </a:schemeClr>
                </a:solidFill>
                <a:latin typeface="+mj-lt"/>
              </a:rPr>
              <a:t>Ohne Klimawandel wäre es bei uns ungefähr so wie im Mittelalter, nur ohne Hexenverbrennungen und Krankheiten, mit dem Wissen von heute. </a:t>
            </a:r>
          </a:p>
          <a:p>
            <a:r>
              <a:rPr lang="de-DE" sz="2800" b="1" i="1" dirty="0">
                <a:solidFill>
                  <a:schemeClr val="accent1">
                    <a:lumMod val="50000"/>
                  </a:schemeClr>
                </a:solidFill>
                <a:latin typeface="+mj-lt"/>
              </a:rPr>
              <a:t>Wir fragen uns, Gott wie lange wird es die Erde noch geben?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207147821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1077686"/>
            <a:ext cx="10972800" cy="597952"/>
          </a:xfrm>
        </p:spPr>
        <p:txBody>
          <a:bodyPr>
            <a:normAutofit/>
          </a:bodyPr>
          <a:lstStyle/>
          <a:p>
            <a:pPr algn="ctr"/>
            <a:r>
              <a:rPr lang="de-DE" sz="3600" b="1" dirty="0">
                <a:solidFill>
                  <a:srgbClr val="C00000"/>
                </a:solidFill>
                <a:effectLst>
                  <a:outerShdw blurRad="38100" dist="38100" dir="2700000" algn="tl">
                    <a:srgbClr val="000000">
                      <a:alpha val="43137"/>
                    </a:srgbClr>
                  </a:outerShdw>
                </a:effectLst>
              </a:rPr>
              <a:t>Frieden / gegen Ungerechtigkeiten</a:t>
            </a:r>
          </a:p>
        </p:txBody>
      </p:sp>
      <p:sp>
        <p:nvSpPr>
          <p:cNvPr id="3" name="Inhaltsplatzhalter 2"/>
          <p:cNvSpPr>
            <a:spLocks noGrp="1"/>
          </p:cNvSpPr>
          <p:nvPr>
            <p:ph idx="1"/>
          </p:nvPr>
        </p:nvSpPr>
        <p:spPr>
          <a:xfrm>
            <a:off x="764721" y="1943644"/>
            <a:ext cx="10972800" cy="4389120"/>
          </a:xfrm>
        </p:spPr>
        <p:txBody>
          <a:bodyPr>
            <a:noAutofit/>
          </a:bodyPr>
          <a:lstStyle/>
          <a:p>
            <a:r>
              <a:rPr lang="de-DE" sz="2800" b="1" i="1" dirty="0">
                <a:solidFill>
                  <a:schemeClr val="accent1">
                    <a:lumMod val="50000"/>
                  </a:schemeClr>
                </a:solidFill>
                <a:latin typeface="+mj-lt"/>
              </a:rPr>
              <a:t>keine Kriege, keine Ungerechtigkeiten, keine Klimaerwärmung und sonst alles so wie jetzt</a:t>
            </a:r>
          </a:p>
          <a:p>
            <a:r>
              <a:rPr lang="de-AT" sz="2800" b="1" i="1" dirty="0">
                <a:solidFill>
                  <a:schemeClr val="accent1">
                    <a:lumMod val="50000"/>
                  </a:schemeClr>
                </a:solidFill>
                <a:latin typeface="+mj-lt"/>
              </a:rPr>
              <a:t>Ich möchte, dass die Erwachsenen Häuser bauen, wo alle Bettler Platz haben und nicht mehr betteln müssen.</a:t>
            </a:r>
          </a:p>
          <a:p>
            <a:r>
              <a:rPr lang="de-AT" sz="2800" b="1" i="1" dirty="0">
                <a:solidFill>
                  <a:schemeClr val="accent1">
                    <a:lumMod val="50000"/>
                  </a:schemeClr>
                </a:solidFill>
                <a:latin typeface="+mj-lt"/>
              </a:rPr>
              <a:t>Wenn ich die Welt verändern könnte, gäbe es kein Geld.</a:t>
            </a:r>
          </a:p>
          <a:p>
            <a:r>
              <a:rPr lang="de-AT" sz="2800" b="1" i="1" dirty="0">
                <a:solidFill>
                  <a:schemeClr val="accent1">
                    <a:lumMod val="50000"/>
                  </a:schemeClr>
                </a:solidFill>
                <a:latin typeface="+mj-lt"/>
              </a:rPr>
              <a:t>keine Kinderarbeit, Gerechtigkeit für alle, ein besseres Schulsystem, kein Rassismus, keine homophoben Menschen</a:t>
            </a:r>
          </a:p>
          <a:p>
            <a:r>
              <a:rPr lang="de-AT" sz="2800" b="1" i="1" dirty="0">
                <a:solidFill>
                  <a:schemeClr val="accent1">
                    <a:lumMod val="50000"/>
                  </a:schemeClr>
                </a:solidFill>
                <a:latin typeface="+mj-lt"/>
              </a:rPr>
              <a:t>keiner soll sich mehr hassen</a:t>
            </a:r>
          </a:p>
          <a:p>
            <a:r>
              <a:rPr lang="de-AT" sz="2800" b="1" i="1" dirty="0">
                <a:solidFill>
                  <a:schemeClr val="accent1">
                    <a:lumMod val="50000"/>
                  </a:schemeClr>
                </a:solidFill>
                <a:latin typeface="+mj-lt"/>
              </a:rPr>
              <a:t>alles soll schön und gerecht werden</a:t>
            </a:r>
          </a:p>
          <a:p>
            <a:endParaRPr lang="de-DE" sz="2800" b="1" dirty="0">
              <a:solidFill>
                <a:schemeClr val="accent1">
                  <a:lumMod val="50000"/>
                </a:schemeClr>
              </a:solidFill>
              <a:latin typeface="+mj-lt"/>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314270699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1436" y="1020536"/>
            <a:ext cx="10972800" cy="581624"/>
          </a:xfrm>
        </p:spPr>
        <p:txBody>
          <a:bodyPr>
            <a:noAutofit/>
          </a:bodyPr>
          <a:lstStyle/>
          <a:p>
            <a:pPr algn="ctr"/>
            <a:r>
              <a:rPr lang="de-DE" sz="3600" b="1" dirty="0">
                <a:solidFill>
                  <a:srgbClr val="C00000"/>
                </a:solidFill>
                <a:effectLst>
                  <a:outerShdw blurRad="38100" dist="38100" dir="2700000" algn="tl">
                    <a:srgbClr val="000000">
                      <a:alpha val="43137"/>
                    </a:srgbClr>
                  </a:outerShdw>
                </a:effectLst>
              </a:rPr>
              <a:t>Einsatz für Tiere / Tierschutz</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
        <p:nvSpPr>
          <p:cNvPr id="3" name="Inhaltsplatzhalter 2"/>
          <p:cNvSpPr>
            <a:spLocks noGrp="1"/>
          </p:cNvSpPr>
          <p:nvPr>
            <p:ph idx="1"/>
          </p:nvPr>
        </p:nvSpPr>
        <p:spPr>
          <a:xfrm>
            <a:off x="1118507" y="1813015"/>
            <a:ext cx="9192986" cy="4389120"/>
          </a:xfrm>
        </p:spPr>
        <p:txBody>
          <a:bodyPr>
            <a:noAutofit/>
          </a:bodyPr>
          <a:lstStyle/>
          <a:p>
            <a:r>
              <a:rPr lang="de-DE" sz="2800" b="1" i="1" dirty="0">
                <a:solidFill>
                  <a:schemeClr val="accent1">
                    <a:lumMod val="50000"/>
                  </a:schemeClr>
                </a:solidFill>
                <a:latin typeface="+mj-lt"/>
              </a:rPr>
              <a:t>keine Tierquälerei und viel Tierschutz</a:t>
            </a:r>
          </a:p>
          <a:p>
            <a:r>
              <a:rPr lang="de-DE" sz="2800" b="1" i="1" dirty="0">
                <a:solidFill>
                  <a:schemeClr val="accent1">
                    <a:lumMod val="50000"/>
                  </a:schemeClr>
                </a:solidFill>
                <a:latin typeface="+mj-lt"/>
              </a:rPr>
              <a:t>keine Tierexperimente</a:t>
            </a:r>
          </a:p>
          <a:p>
            <a:r>
              <a:rPr lang="de-DE" sz="2800" b="1" i="1" dirty="0">
                <a:solidFill>
                  <a:schemeClr val="accent1">
                    <a:lumMod val="50000"/>
                  </a:schemeClr>
                </a:solidFill>
                <a:latin typeface="+mj-lt"/>
              </a:rPr>
              <a:t>mehr liebe Drachen</a:t>
            </a:r>
          </a:p>
          <a:p>
            <a:r>
              <a:rPr lang="de-DE" sz="2800" b="1" i="1" dirty="0">
                <a:solidFill>
                  <a:schemeClr val="accent1">
                    <a:lumMod val="50000"/>
                  </a:schemeClr>
                </a:solidFill>
                <a:latin typeface="+mj-lt"/>
              </a:rPr>
              <a:t>Ich wünsche mir eine Welt mit vielen Tieren, die frei herumlaufen (außer die Gefährlichen, die kriegen große Gehege – wie wenn sie frei wären).</a:t>
            </a:r>
          </a:p>
          <a:p>
            <a:r>
              <a:rPr lang="de-DE" sz="2800" b="1" i="1" dirty="0">
                <a:solidFill>
                  <a:schemeClr val="accent1">
                    <a:lumMod val="50000"/>
                  </a:schemeClr>
                </a:solidFill>
                <a:latin typeface="+mj-lt"/>
              </a:rPr>
              <a:t>Alle Menschen sollten aussterben, dann können die Tiere in Frieden leben.</a:t>
            </a:r>
          </a:p>
          <a:p>
            <a:endParaRPr lang="de-DE" sz="2800" b="1" dirty="0">
              <a:latin typeface="+mj-lt"/>
            </a:endParaRPr>
          </a:p>
        </p:txBody>
      </p:sp>
    </p:spTree>
    <p:extLst>
      <p:ext uri="{BB962C8B-B14F-4D97-AF65-F5344CB8AC3E}">
        <p14:creationId xmlns:p14="http://schemas.microsoft.com/office/powerpoint/2010/main" val="408693968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4492" y="1183276"/>
            <a:ext cx="3115254" cy="2319203"/>
          </a:xfrm>
          <a:prstGeom prst="rect">
            <a:avLst/>
          </a:prstGeom>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96392" y="1304895"/>
            <a:ext cx="7367506" cy="5276009"/>
          </a:xfrm>
          <a:prstGeom prst="rect">
            <a:avLst/>
          </a:prstGeom>
        </p:spPr>
      </p:pic>
    </p:spTree>
    <p:extLst>
      <p:ext uri="{BB962C8B-B14F-4D97-AF65-F5344CB8AC3E}">
        <p14:creationId xmlns:p14="http://schemas.microsoft.com/office/powerpoint/2010/main" val="3408327876"/>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rot="20644459">
            <a:off x="594360" y="2276858"/>
            <a:ext cx="4754880" cy="548641"/>
          </a:xfrm>
        </p:spPr>
        <p:txBody>
          <a:bodyPr>
            <a:normAutofit/>
          </a:bodyPr>
          <a:lstStyle/>
          <a:p>
            <a:endParaRPr lang="de-DE" dirty="0"/>
          </a:p>
          <a:p>
            <a:endParaRPr lang="de-DE" dirty="0"/>
          </a:p>
        </p:txBody>
      </p:sp>
      <p:sp>
        <p:nvSpPr>
          <p:cNvPr id="4" name="Inhaltsplatzhalter 3"/>
          <p:cNvSpPr>
            <a:spLocks noGrp="1"/>
          </p:cNvSpPr>
          <p:nvPr>
            <p:ph sz="half" idx="2"/>
          </p:nvPr>
        </p:nvSpPr>
        <p:spPr>
          <a:xfrm rot="21257460">
            <a:off x="435484" y="1912904"/>
            <a:ext cx="6842324" cy="640081"/>
          </a:xfrm>
        </p:spPr>
        <p:txBody>
          <a:bodyPr>
            <a:noAutofit/>
          </a:bodyPr>
          <a:lstStyle/>
          <a:p>
            <a:pPr marL="45720" indent="0">
              <a:buNone/>
            </a:pPr>
            <a:r>
              <a:rPr lang="de-DE" sz="2800" b="1" i="1" dirty="0">
                <a:solidFill>
                  <a:srgbClr val="FF0000"/>
                </a:solidFill>
                <a:effectLst>
                  <a:outerShdw blurRad="38100" dist="38100" dir="2700000" algn="tl">
                    <a:srgbClr val="000000">
                      <a:alpha val="43137"/>
                    </a:srgbClr>
                  </a:outerShdw>
                </a:effectLst>
                <a:latin typeface="+mj-lt"/>
              </a:rPr>
              <a:t>Stimmt alles was in der Kirche gesagt wird?</a:t>
            </a:r>
          </a:p>
        </p:txBody>
      </p:sp>
      <p:sp>
        <p:nvSpPr>
          <p:cNvPr id="5" name="Textfeld 4"/>
          <p:cNvSpPr txBox="1"/>
          <p:nvPr/>
        </p:nvSpPr>
        <p:spPr>
          <a:xfrm rot="1043030">
            <a:off x="7488800" y="1632758"/>
            <a:ext cx="4059936" cy="523220"/>
          </a:xfrm>
          <a:prstGeom prst="rect">
            <a:avLst/>
          </a:prstGeom>
          <a:noFill/>
        </p:spPr>
        <p:txBody>
          <a:bodyPr wrap="square" rtlCol="0">
            <a:spAutoFit/>
          </a:bodyPr>
          <a:lstStyle/>
          <a:p>
            <a:r>
              <a:rPr lang="de-DE" sz="2800" b="1" i="1" dirty="0">
                <a:solidFill>
                  <a:schemeClr val="bg2">
                    <a:lumMod val="50000"/>
                  </a:schemeClr>
                </a:solidFill>
                <a:effectLst>
                  <a:outerShdw blurRad="38100" dist="38100" dir="2700000" algn="tl">
                    <a:srgbClr val="000000">
                      <a:alpha val="43137"/>
                    </a:srgbClr>
                  </a:outerShdw>
                </a:effectLst>
                <a:latin typeface="+mj-lt"/>
              </a:rPr>
              <a:t>Gibt es im Himmel Streit?</a:t>
            </a:r>
          </a:p>
        </p:txBody>
      </p:sp>
      <p:sp>
        <p:nvSpPr>
          <p:cNvPr id="6" name="Textfeld 5"/>
          <p:cNvSpPr txBox="1"/>
          <p:nvPr/>
        </p:nvSpPr>
        <p:spPr>
          <a:xfrm>
            <a:off x="2635201" y="2752347"/>
            <a:ext cx="8365388" cy="523220"/>
          </a:xfrm>
          <a:prstGeom prst="rect">
            <a:avLst/>
          </a:prstGeom>
          <a:noFill/>
        </p:spPr>
        <p:txBody>
          <a:bodyPr wrap="square" rtlCol="0">
            <a:spAutoFit/>
          </a:bodyPr>
          <a:lstStyle/>
          <a:p>
            <a:r>
              <a:rPr lang="de-DE" sz="2800" b="1" i="1" dirty="0">
                <a:solidFill>
                  <a:schemeClr val="accent5">
                    <a:lumMod val="75000"/>
                  </a:schemeClr>
                </a:solidFill>
                <a:effectLst>
                  <a:outerShdw blurRad="38100" dist="38100" dir="2700000" algn="tl">
                    <a:srgbClr val="000000">
                      <a:alpha val="43137"/>
                    </a:srgbClr>
                  </a:outerShdw>
                </a:effectLst>
                <a:latin typeface="+mj-lt"/>
              </a:rPr>
              <a:t>Woher hattest du all die guten Ideen für unsere Erde? </a:t>
            </a:r>
          </a:p>
        </p:txBody>
      </p:sp>
      <p:sp>
        <p:nvSpPr>
          <p:cNvPr id="7" name="Textfeld 6"/>
          <p:cNvSpPr txBox="1"/>
          <p:nvPr/>
        </p:nvSpPr>
        <p:spPr>
          <a:xfrm rot="230168">
            <a:off x="4697789" y="3679011"/>
            <a:ext cx="7013663" cy="523220"/>
          </a:xfrm>
          <a:prstGeom prst="rect">
            <a:avLst/>
          </a:prstGeom>
          <a:noFill/>
        </p:spPr>
        <p:txBody>
          <a:bodyPr wrap="square" rtlCol="0">
            <a:spAutoFit/>
          </a:bodyPr>
          <a:lstStyle/>
          <a:p>
            <a:r>
              <a:rPr lang="de-DE" sz="2800" b="1" i="1" dirty="0">
                <a:solidFill>
                  <a:srgbClr val="FFC000"/>
                </a:solidFill>
                <a:effectLst>
                  <a:outerShdw blurRad="38100" dist="38100" dir="2700000" algn="tl">
                    <a:srgbClr val="000000">
                      <a:alpha val="43137"/>
                    </a:srgbClr>
                  </a:outerShdw>
                </a:effectLst>
                <a:latin typeface="+mj-lt"/>
              </a:rPr>
              <a:t>Gott, kannst du unser neuer Pfarrer werden? </a:t>
            </a:r>
          </a:p>
        </p:txBody>
      </p:sp>
      <p:sp>
        <p:nvSpPr>
          <p:cNvPr id="8" name="Textfeld 7"/>
          <p:cNvSpPr txBox="1"/>
          <p:nvPr/>
        </p:nvSpPr>
        <p:spPr>
          <a:xfrm rot="21420380">
            <a:off x="1329751" y="4546832"/>
            <a:ext cx="7876114" cy="523220"/>
          </a:xfrm>
          <a:prstGeom prst="rect">
            <a:avLst/>
          </a:prstGeom>
          <a:noFill/>
        </p:spPr>
        <p:txBody>
          <a:bodyPr wrap="square" rtlCol="0">
            <a:spAutoFit/>
          </a:bodyPr>
          <a:lstStyle/>
          <a:p>
            <a:r>
              <a:rPr lang="de-DE" sz="2800" b="1" dirty="0">
                <a:solidFill>
                  <a:srgbClr val="FF0000"/>
                </a:solidFill>
                <a:effectLst>
                  <a:outerShdw blurRad="38100" dist="38100" dir="2700000" algn="tl">
                    <a:srgbClr val="000000">
                      <a:alpha val="43137"/>
                    </a:srgbClr>
                  </a:outerShdw>
                </a:effectLst>
                <a:latin typeface="+mj-lt"/>
              </a:rPr>
              <a:t>Kannst du „Schokomüsli“ bitte gesund machen?</a:t>
            </a:r>
          </a:p>
        </p:txBody>
      </p:sp>
      <p:sp>
        <p:nvSpPr>
          <p:cNvPr id="9" name="Inhaltsplatzhalter 2"/>
          <p:cNvSpPr txBox="1">
            <a:spLocks/>
          </p:cNvSpPr>
          <p:nvPr/>
        </p:nvSpPr>
        <p:spPr>
          <a:xfrm rot="21187258">
            <a:off x="497024" y="3625441"/>
            <a:ext cx="4106635" cy="566929"/>
          </a:xfrm>
          <a:prstGeom prst="rect">
            <a:avLst/>
          </a:prstGeom>
        </p:spPr>
        <p:txBody>
          <a:bodyPr vert="horz">
            <a:no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0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18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18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45720" indent="0" defTabSz="914400">
              <a:buFont typeface="Wingdings 2"/>
              <a:buNone/>
            </a:pPr>
            <a:r>
              <a:rPr lang="de-DE" sz="2800" b="1" i="1" dirty="0">
                <a:solidFill>
                  <a:schemeClr val="tx2">
                    <a:lumMod val="75000"/>
                  </a:schemeClr>
                </a:solidFill>
                <a:effectLst>
                  <a:outerShdw blurRad="38100" dist="38100" dir="2700000" algn="tl">
                    <a:srgbClr val="000000">
                      <a:alpha val="43137"/>
                    </a:srgbClr>
                  </a:outerShdw>
                </a:effectLst>
                <a:latin typeface="+mj-lt"/>
              </a:rPr>
              <a:t>Ich habe Gott </a:t>
            </a:r>
            <a:r>
              <a:rPr lang="de-DE" sz="2800" b="1" i="1" dirty="0" err="1">
                <a:solidFill>
                  <a:schemeClr val="tx2">
                    <a:lumMod val="75000"/>
                  </a:schemeClr>
                </a:solidFill>
                <a:effectLst>
                  <a:outerShdw blurRad="38100" dist="38100" dir="2700000" algn="tl">
                    <a:srgbClr val="000000">
                      <a:alpha val="43137"/>
                    </a:srgbClr>
                  </a:outerShdw>
                </a:effectLst>
                <a:latin typeface="+mj-lt"/>
              </a:rPr>
              <a:t>sooo</a:t>
            </a:r>
            <a:r>
              <a:rPr lang="de-DE" sz="2800" b="1" i="1" dirty="0">
                <a:solidFill>
                  <a:schemeClr val="tx2">
                    <a:lumMod val="75000"/>
                  </a:schemeClr>
                </a:solidFill>
                <a:effectLst>
                  <a:outerShdw blurRad="38100" dist="38100" dir="2700000" algn="tl">
                    <a:srgbClr val="000000">
                      <a:alpha val="43137"/>
                    </a:srgbClr>
                  </a:outerShdw>
                </a:effectLst>
                <a:latin typeface="+mj-lt"/>
              </a:rPr>
              <a:t> gern! </a:t>
            </a:r>
          </a:p>
        </p:txBody>
      </p:sp>
      <p:sp>
        <p:nvSpPr>
          <p:cNvPr id="10" name="Textfeld 9"/>
          <p:cNvSpPr txBox="1"/>
          <p:nvPr/>
        </p:nvSpPr>
        <p:spPr>
          <a:xfrm>
            <a:off x="391886" y="1050948"/>
            <a:ext cx="6929520" cy="523220"/>
          </a:xfrm>
          <a:prstGeom prst="rect">
            <a:avLst/>
          </a:prstGeom>
          <a:noFill/>
        </p:spPr>
        <p:txBody>
          <a:bodyPr wrap="square" rtlCol="0">
            <a:spAutoFit/>
          </a:bodyPr>
          <a:lstStyle/>
          <a:p>
            <a:r>
              <a:rPr lang="de-DE" sz="2800" b="1" dirty="0">
                <a:solidFill>
                  <a:schemeClr val="accent1">
                    <a:lumMod val="60000"/>
                    <a:lumOff val="40000"/>
                  </a:schemeClr>
                </a:solidFill>
                <a:effectLst>
                  <a:outerShdw blurRad="38100" dist="38100" dir="2700000" algn="tl">
                    <a:srgbClr val="000000">
                      <a:alpha val="43137"/>
                    </a:srgbClr>
                  </a:outerShdw>
                </a:effectLst>
                <a:latin typeface="+mj-lt"/>
              </a:rPr>
              <a:t>Wir sind dankbar, dass du auf uns aufpasst!</a:t>
            </a:r>
          </a:p>
        </p:txBody>
      </p:sp>
      <p:pic>
        <p:nvPicPr>
          <p:cNvPr id="11" name="Grafik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22031877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ppt_w</p:attrName>
                                        </p:attrNameLst>
                                      </p:cBhvr>
                                      <p:tavLst>
                                        <p:tav tm="0">
                                          <p:val>
                                            <p:fltVal val="0"/>
                                          </p:val>
                                        </p:tav>
                                        <p:tav tm="100000">
                                          <p:val>
                                            <p:strVal val="#ppt_w"/>
                                          </p:val>
                                        </p:tav>
                                      </p:tavLst>
                                    </p:anim>
                                    <p:anim calcmode="lin" valueType="num">
                                      <p:cBhvr>
                                        <p:cTn id="36" dur="500" fill="hold"/>
                                        <p:tgtEl>
                                          <p:spTgt spid="7"/>
                                        </p:tgtEl>
                                        <p:attrNameLst>
                                          <p:attrName>ppt_h</p:attrName>
                                        </p:attrNameLst>
                                      </p:cBhvr>
                                      <p:tavLst>
                                        <p:tav tm="0">
                                          <p:val>
                                            <p:fltVal val="0"/>
                                          </p:val>
                                        </p:tav>
                                        <p:tav tm="100000">
                                          <p:val>
                                            <p:strVal val="#ppt_h"/>
                                          </p:val>
                                        </p:tav>
                                      </p:tavLst>
                                    </p:anim>
                                    <p:animEffect transition="in" filter="fade">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6"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756868" y="1321515"/>
            <a:ext cx="11046279" cy="801877"/>
          </a:xfrm>
        </p:spPr>
        <p:txBody>
          <a:bodyPr>
            <a:noAutofit/>
          </a:bodyPr>
          <a:lstStyle/>
          <a:p>
            <a:pPr marL="45720" indent="0">
              <a:buNone/>
            </a:pPr>
            <a:r>
              <a:rPr lang="de-DE" sz="2800" b="1" i="1" dirty="0">
                <a:solidFill>
                  <a:srgbClr val="7030A0"/>
                </a:solidFill>
                <a:effectLst>
                  <a:outerShdw blurRad="38100" dist="38100" dir="2700000" algn="tl">
                    <a:srgbClr val="000000">
                      <a:alpha val="43137"/>
                    </a:srgbClr>
                  </a:outerShdw>
                </a:effectLst>
                <a:latin typeface="+mj-lt"/>
              </a:rPr>
              <a:t>Wie geht es meinen verstorbenen Familienangehörigen im Himmel? </a:t>
            </a:r>
          </a:p>
        </p:txBody>
      </p:sp>
      <p:sp>
        <p:nvSpPr>
          <p:cNvPr id="4" name="Inhaltsplatzhalter 3"/>
          <p:cNvSpPr>
            <a:spLocks noGrp="1"/>
          </p:cNvSpPr>
          <p:nvPr>
            <p:ph sz="half" idx="2"/>
          </p:nvPr>
        </p:nvSpPr>
        <p:spPr>
          <a:xfrm rot="557003">
            <a:off x="6870235" y="3169037"/>
            <a:ext cx="4668472" cy="362714"/>
          </a:xfrm>
        </p:spPr>
        <p:txBody>
          <a:bodyPr>
            <a:noAutofit/>
          </a:bodyPr>
          <a:lstStyle/>
          <a:p>
            <a:pPr marL="45720" indent="0">
              <a:buNone/>
            </a:pPr>
            <a:r>
              <a:rPr lang="de-DE" sz="2800" b="1" i="1" dirty="0">
                <a:solidFill>
                  <a:schemeClr val="bg2">
                    <a:lumMod val="50000"/>
                  </a:schemeClr>
                </a:solidFill>
                <a:effectLst>
                  <a:outerShdw blurRad="38100" dist="38100" dir="2700000" algn="tl">
                    <a:srgbClr val="000000">
                      <a:alpha val="43137"/>
                    </a:srgbClr>
                  </a:outerShdw>
                </a:effectLst>
                <a:latin typeface="+mj-lt"/>
              </a:rPr>
              <a:t>Wie sieht es im Himmel aus? </a:t>
            </a:r>
          </a:p>
        </p:txBody>
      </p:sp>
      <p:sp>
        <p:nvSpPr>
          <p:cNvPr id="5" name="Textfeld 4"/>
          <p:cNvSpPr txBox="1"/>
          <p:nvPr/>
        </p:nvSpPr>
        <p:spPr>
          <a:xfrm rot="21444651">
            <a:off x="606425" y="2331480"/>
            <a:ext cx="9224556" cy="523220"/>
          </a:xfrm>
          <a:prstGeom prst="rect">
            <a:avLst/>
          </a:prstGeom>
          <a:noFill/>
        </p:spPr>
        <p:txBody>
          <a:bodyPr wrap="square" rtlCol="0">
            <a:spAutoFit/>
          </a:bodyPr>
          <a:lstStyle/>
          <a:p>
            <a:r>
              <a:rPr lang="de-DE" sz="2800" b="1" i="1" dirty="0">
                <a:solidFill>
                  <a:schemeClr val="accent6">
                    <a:lumMod val="75000"/>
                  </a:schemeClr>
                </a:solidFill>
                <a:effectLst>
                  <a:outerShdw blurRad="38100" dist="38100" dir="2700000" algn="tl">
                    <a:srgbClr val="000000">
                      <a:alpha val="43137"/>
                    </a:srgbClr>
                  </a:outerShdw>
                </a:effectLst>
                <a:latin typeface="+mj-lt"/>
              </a:rPr>
              <a:t>Bitte hilf meiner Mama dass es ihr bald wieder besser geht. </a:t>
            </a:r>
          </a:p>
        </p:txBody>
      </p:sp>
      <p:sp>
        <p:nvSpPr>
          <p:cNvPr id="6" name="Textfeld 5"/>
          <p:cNvSpPr txBox="1"/>
          <p:nvPr/>
        </p:nvSpPr>
        <p:spPr>
          <a:xfrm>
            <a:off x="599315" y="3644320"/>
            <a:ext cx="8262257" cy="523220"/>
          </a:xfrm>
          <a:prstGeom prst="rect">
            <a:avLst/>
          </a:prstGeom>
          <a:noFill/>
        </p:spPr>
        <p:txBody>
          <a:bodyPr wrap="square" rtlCol="0">
            <a:spAutoFit/>
          </a:bodyPr>
          <a:lstStyle/>
          <a:p>
            <a:r>
              <a:rPr lang="de-DE" sz="2800" b="1" i="1" dirty="0">
                <a:solidFill>
                  <a:srgbClr val="00B0F0"/>
                </a:solidFill>
                <a:effectLst>
                  <a:outerShdw blurRad="38100" dist="38100" dir="2700000" algn="tl">
                    <a:srgbClr val="000000">
                      <a:alpha val="43137"/>
                    </a:srgbClr>
                  </a:outerShdw>
                </a:effectLst>
                <a:latin typeface="+mj-lt"/>
              </a:rPr>
              <a:t>Alle Verstorbenen sollen bitte wieder leben dürfen.</a:t>
            </a:r>
          </a:p>
        </p:txBody>
      </p:sp>
      <p:sp>
        <p:nvSpPr>
          <p:cNvPr id="10" name="Rechteck 9"/>
          <p:cNvSpPr/>
          <p:nvPr/>
        </p:nvSpPr>
        <p:spPr>
          <a:xfrm rot="169143">
            <a:off x="2843194" y="4537403"/>
            <a:ext cx="7048661" cy="523220"/>
          </a:xfrm>
          <a:prstGeom prst="rect">
            <a:avLst/>
          </a:prstGeom>
        </p:spPr>
        <p:txBody>
          <a:bodyPr wrap="none">
            <a:spAutoFit/>
          </a:bodyPr>
          <a:lstStyle/>
          <a:p>
            <a:r>
              <a:rPr lang="de-AT" sz="2800" b="1" i="1" dirty="0">
                <a:solidFill>
                  <a:srgbClr val="C00000"/>
                </a:solidFill>
                <a:effectLst>
                  <a:outerShdw blurRad="38100" dist="38100" dir="2700000" algn="tl">
                    <a:srgbClr val="000000">
                      <a:alpha val="43137"/>
                    </a:srgbClr>
                  </a:outerShdw>
                </a:effectLst>
                <a:latin typeface="+mj-lt"/>
              </a:rPr>
              <a:t>Was ist das Schlimmste, was du je getan hast?</a:t>
            </a:r>
            <a:endParaRPr lang="de-AT" sz="2800" b="1" dirty="0">
              <a:solidFill>
                <a:srgbClr val="C00000"/>
              </a:solidFill>
              <a:effectLst>
                <a:outerShdw blurRad="38100" dist="38100" dir="2700000" algn="tl">
                  <a:srgbClr val="000000">
                    <a:alpha val="43137"/>
                  </a:srgbClr>
                </a:outerShdw>
              </a:effectLst>
              <a:latin typeface="+mj-lt"/>
            </a:endParaRPr>
          </a:p>
        </p:txBody>
      </p:sp>
      <p:sp>
        <p:nvSpPr>
          <p:cNvPr id="12" name="Rechteck 11"/>
          <p:cNvSpPr/>
          <p:nvPr/>
        </p:nvSpPr>
        <p:spPr>
          <a:xfrm rot="21449222">
            <a:off x="800793" y="5536120"/>
            <a:ext cx="8642879" cy="523220"/>
          </a:xfrm>
          <a:prstGeom prst="rect">
            <a:avLst/>
          </a:prstGeom>
        </p:spPr>
        <p:txBody>
          <a:bodyPr wrap="none">
            <a:spAutoFit/>
          </a:bodyPr>
          <a:lstStyle/>
          <a:p>
            <a:r>
              <a:rPr lang="de-AT" sz="2800" b="1" i="1" dirty="0">
                <a:solidFill>
                  <a:schemeClr val="accent4">
                    <a:lumMod val="50000"/>
                  </a:schemeClr>
                </a:solidFill>
                <a:effectLst>
                  <a:outerShdw blurRad="38100" dist="38100" dir="2700000" algn="tl">
                    <a:srgbClr val="000000">
                      <a:alpha val="43137"/>
                    </a:srgbClr>
                  </a:outerShdw>
                </a:effectLst>
                <a:latin typeface="+mj-lt"/>
              </a:rPr>
              <a:t>Gott, bitte können Sie die bösen Menschen nett machen?</a:t>
            </a:r>
            <a:endParaRPr lang="de-AT" sz="2800" b="1" dirty="0">
              <a:solidFill>
                <a:schemeClr val="accent4">
                  <a:lumMod val="50000"/>
                </a:schemeClr>
              </a:solidFill>
              <a:effectLst>
                <a:outerShdw blurRad="38100" dist="38100" dir="2700000" algn="tl">
                  <a:srgbClr val="000000">
                    <a:alpha val="43137"/>
                  </a:srgbClr>
                </a:outerShdw>
              </a:effectLst>
              <a:latin typeface="+mj-lt"/>
            </a:endParaRPr>
          </a:p>
        </p:txBody>
      </p:sp>
      <p:pic>
        <p:nvPicPr>
          <p:cNvPr id="13" name="Grafik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10225283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 calcmode="lin" valueType="num">
                                      <p:cBhvr>
                                        <p:cTn id="28"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P spid="6" grpId="0"/>
      <p:bldP spid="10"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half" idx="1"/>
          </p:nvPr>
        </p:nvSpPr>
        <p:spPr>
          <a:xfrm rot="21374664">
            <a:off x="1140734" y="5533876"/>
            <a:ext cx="9034425" cy="722377"/>
          </a:xfrm>
        </p:spPr>
        <p:txBody>
          <a:bodyPr>
            <a:noAutofit/>
          </a:bodyPr>
          <a:lstStyle/>
          <a:p>
            <a:pPr marL="45720" indent="0">
              <a:buNone/>
            </a:pPr>
            <a:r>
              <a:rPr lang="de-DE" sz="2800" b="1" dirty="0">
                <a:solidFill>
                  <a:srgbClr val="C00000"/>
                </a:solidFill>
                <a:effectLst>
                  <a:outerShdw blurRad="38100" dist="38100" dir="2700000" algn="tl">
                    <a:srgbClr val="000000">
                      <a:alpha val="43137"/>
                    </a:srgbClr>
                  </a:outerShdw>
                </a:effectLst>
                <a:latin typeface="+mj-lt"/>
              </a:rPr>
              <a:t>Ich würde Gott fragen, ob er immer in der Kirche bleibt ...</a:t>
            </a:r>
          </a:p>
        </p:txBody>
      </p:sp>
      <p:sp>
        <p:nvSpPr>
          <p:cNvPr id="4" name="Inhaltsplatzhalter 3"/>
          <p:cNvSpPr>
            <a:spLocks noGrp="1"/>
          </p:cNvSpPr>
          <p:nvPr>
            <p:ph sz="half" idx="2"/>
          </p:nvPr>
        </p:nvSpPr>
        <p:spPr>
          <a:xfrm>
            <a:off x="1015055" y="1305959"/>
            <a:ext cx="8729635" cy="457200"/>
          </a:xfrm>
        </p:spPr>
        <p:txBody>
          <a:bodyPr>
            <a:noAutofit/>
          </a:bodyPr>
          <a:lstStyle/>
          <a:p>
            <a:pPr marL="45720" indent="0">
              <a:buNone/>
            </a:pPr>
            <a:r>
              <a:rPr lang="de-DE" sz="2800" b="1" dirty="0">
                <a:solidFill>
                  <a:srgbClr val="FF0000"/>
                </a:solidFill>
                <a:effectLst>
                  <a:outerShdw blurRad="38100" dist="38100" dir="2700000" algn="tl">
                    <a:srgbClr val="000000">
                      <a:alpha val="43137"/>
                    </a:srgbClr>
                  </a:outerShdw>
                </a:effectLst>
                <a:latin typeface="+mj-lt"/>
              </a:rPr>
              <a:t>Wie kannst du trotz des ganzen Unglaubens gut sein?</a:t>
            </a:r>
          </a:p>
        </p:txBody>
      </p:sp>
      <p:sp>
        <p:nvSpPr>
          <p:cNvPr id="5" name="Textfeld 4"/>
          <p:cNvSpPr txBox="1"/>
          <p:nvPr/>
        </p:nvSpPr>
        <p:spPr>
          <a:xfrm rot="164213">
            <a:off x="839215" y="3064893"/>
            <a:ext cx="8897915" cy="523220"/>
          </a:xfrm>
          <a:prstGeom prst="rect">
            <a:avLst/>
          </a:prstGeom>
          <a:noFill/>
        </p:spPr>
        <p:txBody>
          <a:bodyPr wrap="square" rtlCol="0">
            <a:spAutoFit/>
          </a:bodyPr>
          <a:lstStyle/>
          <a:p>
            <a:r>
              <a:rPr lang="de-DE" sz="2800" b="1" i="1" dirty="0">
                <a:solidFill>
                  <a:schemeClr val="accent6">
                    <a:lumMod val="75000"/>
                  </a:schemeClr>
                </a:solidFill>
                <a:effectLst>
                  <a:outerShdw blurRad="38100" dist="38100" dir="2700000" algn="tl">
                    <a:srgbClr val="000000">
                      <a:alpha val="43137"/>
                    </a:srgbClr>
                  </a:outerShdw>
                </a:effectLst>
                <a:latin typeface="+mj-lt"/>
              </a:rPr>
              <a:t>Warum hast du die Menschen so fehlerhaft gemacht? </a:t>
            </a:r>
          </a:p>
        </p:txBody>
      </p:sp>
      <p:sp>
        <p:nvSpPr>
          <p:cNvPr id="6" name="Textfeld 5"/>
          <p:cNvSpPr txBox="1"/>
          <p:nvPr/>
        </p:nvSpPr>
        <p:spPr>
          <a:xfrm>
            <a:off x="2203050" y="4040315"/>
            <a:ext cx="8761585" cy="523220"/>
          </a:xfrm>
          <a:prstGeom prst="rect">
            <a:avLst/>
          </a:prstGeom>
          <a:noFill/>
        </p:spPr>
        <p:txBody>
          <a:bodyPr wrap="square" rtlCol="0">
            <a:spAutoFit/>
          </a:bodyPr>
          <a:lstStyle/>
          <a:p>
            <a:r>
              <a:rPr lang="de-DE" sz="2800" b="1" i="1" dirty="0">
                <a:solidFill>
                  <a:srgbClr val="33CC33"/>
                </a:solidFill>
                <a:effectLst>
                  <a:outerShdw blurRad="38100" dist="38100" dir="2700000" algn="tl">
                    <a:srgbClr val="000000">
                      <a:alpha val="43137"/>
                    </a:srgbClr>
                  </a:outerShdw>
                </a:effectLst>
                <a:latin typeface="+mj-lt"/>
              </a:rPr>
              <a:t>Ich würde ihm sagen, dass die Kirche nicht nur Gutes tut. </a:t>
            </a:r>
          </a:p>
        </p:txBody>
      </p:sp>
      <p:sp>
        <p:nvSpPr>
          <p:cNvPr id="8" name="Rechteck 7"/>
          <p:cNvSpPr/>
          <p:nvPr/>
        </p:nvSpPr>
        <p:spPr>
          <a:xfrm rot="21378884">
            <a:off x="3719080" y="2085139"/>
            <a:ext cx="7404206" cy="523220"/>
          </a:xfrm>
          <a:prstGeom prst="rect">
            <a:avLst/>
          </a:prstGeom>
        </p:spPr>
        <p:txBody>
          <a:bodyPr wrap="none">
            <a:spAutoFit/>
          </a:bodyPr>
          <a:lstStyle/>
          <a:p>
            <a:pPr marL="45720" indent="0">
              <a:buNone/>
            </a:pPr>
            <a:r>
              <a:rPr lang="de-DE" sz="2800" b="1" i="1" dirty="0">
                <a:solidFill>
                  <a:schemeClr val="bg2">
                    <a:lumMod val="50000"/>
                  </a:schemeClr>
                </a:solidFill>
                <a:effectLst>
                  <a:outerShdw blurRad="38100" dist="38100" dir="2700000" algn="tl">
                    <a:srgbClr val="000000">
                      <a:alpha val="43137"/>
                    </a:srgbClr>
                  </a:outerShdw>
                </a:effectLst>
                <a:latin typeface="+mj-lt"/>
              </a:rPr>
              <a:t>Ich würde Gott gerne auf einen Kakao einladen. </a:t>
            </a:r>
          </a:p>
        </p:txBody>
      </p:sp>
      <p:sp>
        <p:nvSpPr>
          <p:cNvPr id="9" name="Rechteck 8"/>
          <p:cNvSpPr/>
          <p:nvPr/>
        </p:nvSpPr>
        <p:spPr>
          <a:xfrm>
            <a:off x="1053148" y="4841890"/>
            <a:ext cx="5687519" cy="523220"/>
          </a:xfrm>
          <a:prstGeom prst="rect">
            <a:avLst/>
          </a:prstGeom>
        </p:spPr>
        <p:txBody>
          <a:bodyPr wrap="none">
            <a:spAutoFit/>
          </a:bodyPr>
          <a:lstStyle/>
          <a:p>
            <a:r>
              <a:rPr lang="de-AT" sz="2800" b="1" i="1" dirty="0">
                <a:solidFill>
                  <a:schemeClr val="accent2">
                    <a:lumMod val="75000"/>
                  </a:schemeClr>
                </a:solidFill>
                <a:effectLst>
                  <a:outerShdw blurRad="38100" dist="38100" dir="2700000" algn="tl">
                    <a:srgbClr val="000000">
                      <a:alpha val="43137"/>
                    </a:srgbClr>
                  </a:outerShdw>
                </a:effectLst>
                <a:latin typeface="+mj-lt"/>
              </a:rPr>
              <a:t>Sind im Himmel auf einmal alle nett?</a:t>
            </a:r>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91056" y="5070052"/>
            <a:ext cx="1835356" cy="1787948"/>
          </a:xfrm>
          <a:prstGeom prst="rect">
            <a:avLst/>
          </a:prstGeom>
        </p:spPr>
      </p:pic>
    </p:spTree>
    <p:extLst>
      <p:ext uri="{BB962C8B-B14F-4D97-AF65-F5344CB8AC3E}">
        <p14:creationId xmlns:p14="http://schemas.microsoft.com/office/powerpoint/2010/main" val="137252255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 calcmode="lin" valueType="num">
                                      <p:cBhvr>
                                        <p:cTn id="28"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 calcmode="lin" valueType="num">
                                      <p:cBhvr>
                                        <p:cTn id="4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P spid="5" grpId="0"/>
      <p:bldP spid="6"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09600" y="1004206"/>
            <a:ext cx="10972800" cy="842879"/>
          </a:xfrm>
        </p:spPr>
        <p:txBody>
          <a:bodyPr>
            <a:normAutofit/>
          </a:bodyPr>
          <a:lstStyle/>
          <a:p>
            <a:pPr algn="ctr"/>
            <a:r>
              <a:rPr lang="de-DE" sz="4800" b="1" dirty="0">
                <a:solidFill>
                  <a:srgbClr val="C00000"/>
                </a:solidFill>
                <a:effectLst>
                  <a:outerShdw blurRad="38100" dist="38100" dir="2700000" algn="tl">
                    <a:srgbClr val="000000">
                      <a:alpha val="43137"/>
                    </a:srgbClr>
                  </a:outerShdw>
                </a:effectLst>
              </a:rPr>
              <a:t>Zusammenfassung</a:t>
            </a:r>
          </a:p>
        </p:txBody>
      </p:sp>
      <p:sp>
        <p:nvSpPr>
          <p:cNvPr id="3" name="Inhaltsplatzhalter 2"/>
          <p:cNvSpPr>
            <a:spLocks noGrp="1"/>
          </p:cNvSpPr>
          <p:nvPr>
            <p:ph idx="1"/>
          </p:nvPr>
        </p:nvSpPr>
        <p:spPr>
          <a:xfrm>
            <a:off x="1224643" y="2099729"/>
            <a:ext cx="9307286" cy="3722369"/>
          </a:xfrm>
        </p:spPr>
        <p:txBody>
          <a:bodyPr>
            <a:noAutofit/>
          </a:bodyPr>
          <a:lstStyle/>
          <a:p>
            <a:pPr marL="0" indent="0">
              <a:spcBef>
                <a:spcPts val="0"/>
              </a:spcBef>
              <a:buNone/>
            </a:pPr>
            <a:r>
              <a:rPr lang="de-AT" sz="2800" b="1" dirty="0">
                <a:solidFill>
                  <a:schemeClr val="accent1">
                    <a:lumMod val="50000"/>
                  </a:schemeClr>
                </a:solidFill>
                <a:latin typeface="+mj-lt"/>
              </a:rPr>
              <a:t>Eine oftmals erwähnte Aufforderung an die Erwachsenen</a:t>
            </a:r>
          </a:p>
          <a:p>
            <a:pPr marL="0" indent="0">
              <a:spcBef>
                <a:spcPts val="0"/>
              </a:spcBef>
              <a:buNone/>
            </a:pPr>
            <a:r>
              <a:rPr lang="de-AT" sz="2800" b="1" dirty="0">
                <a:solidFill>
                  <a:schemeClr val="accent1">
                    <a:lumMod val="50000"/>
                  </a:schemeClr>
                </a:solidFill>
                <a:latin typeface="+mj-lt"/>
              </a:rPr>
              <a:t>ist, dass die Kinder gefragt werden möchten, den Kindern zugehört wird, sie ernst genommen werden möchten und auch auf die Kinder gehört wird.</a:t>
            </a:r>
          </a:p>
          <a:p>
            <a:pPr marL="0" indent="0">
              <a:spcBef>
                <a:spcPts val="0"/>
              </a:spcBef>
              <a:buNone/>
            </a:pPr>
            <a:endParaRPr lang="de-AT" sz="2800" b="1" dirty="0">
              <a:solidFill>
                <a:schemeClr val="accent1">
                  <a:lumMod val="50000"/>
                </a:schemeClr>
              </a:solidFill>
              <a:latin typeface="+mj-lt"/>
            </a:endParaRPr>
          </a:p>
          <a:p>
            <a:pPr marL="0" indent="0">
              <a:buNone/>
            </a:pPr>
            <a:r>
              <a:rPr lang="de-AT" sz="2800" b="1" dirty="0">
                <a:solidFill>
                  <a:schemeClr val="accent1">
                    <a:lumMod val="50000"/>
                  </a:schemeClr>
                </a:solidFill>
                <a:latin typeface="+mj-lt"/>
              </a:rPr>
              <a:t>Erwachsene sollen mehr zusammenarbeiten, nicht streiten, nicht alles besser wissen. Kinder fordern mehr Zeit und weniger „Geschwindigkeit“.</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5407" y="5090905"/>
            <a:ext cx="1216226" cy="1462386"/>
          </a:xfrm>
          <a:prstGeom prst="rect">
            <a:avLst/>
          </a:prstGeom>
        </p:spPr>
      </p:pic>
    </p:spTree>
    <p:extLst>
      <p:ext uri="{BB962C8B-B14F-4D97-AF65-F5344CB8AC3E}">
        <p14:creationId xmlns:p14="http://schemas.microsoft.com/office/powerpoint/2010/main" val="3637570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5407" y="5090905"/>
            <a:ext cx="1216226" cy="1462386"/>
          </a:xfrm>
          <a:prstGeom prst="rect">
            <a:avLst/>
          </a:prstGeom>
        </p:spPr>
      </p:pic>
      <p:sp>
        <p:nvSpPr>
          <p:cNvPr id="5" name="Inhaltsplatzhalter 4"/>
          <p:cNvSpPr>
            <a:spLocks noGrp="1"/>
          </p:cNvSpPr>
          <p:nvPr>
            <p:ph idx="1"/>
          </p:nvPr>
        </p:nvSpPr>
        <p:spPr>
          <a:xfrm>
            <a:off x="1069521" y="1274173"/>
            <a:ext cx="10752112" cy="4389120"/>
          </a:xfrm>
        </p:spPr>
        <p:txBody>
          <a:bodyPr>
            <a:noAutofit/>
          </a:bodyPr>
          <a:lstStyle/>
          <a:p>
            <a:pPr marL="0" lvl="0" indent="0">
              <a:spcBef>
                <a:spcPts val="0"/>
              </a:spcBef>
              <a:buClr>
                <a:srgbClr val="0BD0D9"/>
              </a:buClr>
              <a:buNone/>
            </a:pPr>
            <a:r>
              <a:rPr lang="de-AT" sz="2800" b="1" dirty="0">
                <a:solidFill>
                  <a:srgbClr val="0F6FC6">
                    <a:lumMod val="50000"/>
                  </a:srgbClr>
                </a:solidFill>
                <a:latin typeface="Calibri"/>
              </a:rPr>
              <a:t>Erwachsene sollen keine Gewalt ausüben, nicht schreien und ihre Gewohnheiten auch ändern können. </a:t>
            </a:r>
          </a:p>
          <a:p>
            <a:pPr marL="0" lvl="0" indent="0">
              <a:spcBef>
                <a:spcPts val="0"/>
              </a:spcBef>
              <a:buClr>
                <a:srgbClr val="0BD0D9"/>
              </a:buClr>
              <a:buNone/>
            </a:pPr>
            <a:r>
              <a:rPr lang="de-AT" sz="2800" b="1" dirty="0">
                <a:solidFill>
                  <a:srgbClr val="0F6FC6">
                    <a:lumMod val="50000"/>
                  </a:srgbClr>
                </a:solidFill>
                <a:latin typeface="Calibri"/>
              </a:rPr>
              <a:t>Kinder fordern Respekt, Rücksicht und vor allem auch Zutrauen ein.</a:t>
            </a:r>
          </a:p>
          <a:p>
            <a:pPr marL="0" lvl="0" indent="0">
              <a:lnSpc>
                <a:spcPct val="50000"/>
              </a:lnSpc>
              <a:spcBef>
                <a:spcPts val="0"/>
              </a:spcBef>
              <a:buClr>
                <a:srgbClr val="0BD0D9"/>
              </a:buClr>
              <a:buNone/>
            </a:pPr>
            <a:endParaRPr lang="de-AT" sz="4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Kinder haben große Sehnsucht nach Gemeinschaft (mit Gleichaltrigen aber auch mit Erwachsenen).</a:t>
            </a:r>
          </a:p>
          <a:p>
            <a:pPr marL="0" lvl="0" indent="0">
              <a:lnSpc>
                <a:spcPct val="50000"/>
              </a:lnSpc>
              <a:spcBef>
                <a:spcPts val="0"/>
              </a:spcBef>
              <a:buClr>
                <a:srgbClr val="0BD0D9"/>
              </a:buClr>
              <a:buNone/>
            </a:pPr>
            <a:endParaRPr lang="de-AT" sz="4800" b="1" dirty="0">
              <a:solidFill>
                <a:srgbClr val="0F6FC6">
                  <a:lumMod val="50000"/>
                </a:srgbClr>
              </a:solidFill>
              <a:latin typeface="Calibri"/>
            </a:endParaRPr>
          </a:p>
          <a:p>
            <a:pPr marL="0" indent="0">
              <a:spcBef>
                <a:spcPts val="0"/>
              </a:spcBef>
              <a:buClr>
                <a:srgbClr val="0BD0D9"/>
              </a:buClr>
              <a:buNone/>
            </a:pPr>
            <a:r>
              <a:rPr lang="de-AT" sz="2800" b="1" dirty="0">
                <a:solidFill>
                  <a:srgbClr val="0F6FC6">
                    <a:lumMod val="50000"/>
                  </a:srgbClr>
                </a:solidFill>
                <a:latin typeface="Calibri"/>
              </a:rPr>
              <a:t>Freunde, Freundinnen, ... gemeinsames Tun (spielen,</a:t>
            </a:r>
          </a:p>
          <a:p>
            <a:pPr marL="0" lvl="0" indent="0">
              <a:spcBef>
                <a:spcPts val="0"/>
              </a:spcBef>
              <a:buClr>
                <a:srgbClr val="0BD0D9"/>
              </a:buClr>
              <a:buNone/>
            </a:pPr>
            <a:r>
              <a:rPr lang="de-AT" sz="2800" b="1" dirty="0">
                <a:solidFill>
                  <a:srgbClr val="0F6FC6">
                    <a:lumMod val="50000"/>
                  </a:srgbClr>
                </a:solidFill>
                <a:latin typeface="Calibri"/>
              </a:rPr>
              <a:t>basteln, singen, …) und gemeinsame Unternehmungen</a:t>
            </a:r>
          </a:p>
          <a:p>
            <a:pPr marL="0" lvl="0" indent="0">
              <a:spcBef>
                <a:spcPts val="0"/>
              </a:spcBef>
              <a:buClr>
                <a:srgbClr val="0BD0D9"/>
              </a:buClr>
              <a:buNone/>
            </a:pPr>
            <a:r>
              <a:rPr lang="de-AT" sz="2800" b="1" dirty="0">
                <a:solidFill>
                  <a:srgbClr val="0F6FC6">
                    <a:lumMod val="50000"/>
                  </a:srgbClr>
                </a:solidFill>
                <a:latin typeface="Calibri"/>
              </a:rPr>
              <a:t>(z.B. Ausflüge, Ferienlager, …) sind den Kindern sehr wichtig.</a:t>
            </a:r>
          </a:p>
          <a:p>
            <a:pPr marL="0" lvl="0" indent="0">
              <a:spcBef>
                <a:spcPts val="0"/>
              </a:spcBef>
              <a:buClr>
                <a:srgbClr val="0BD0D9"/>
              </a:buClr>
              <a:buNone/>
            </a:pPr>
            <a:endParaRPr lang="de-AT" sz="2800" b="1" dirty="0">
              <a:solidFill>
                <a:srgbClr val="0F6FC6">
                  <a:lumMod val="50000"/>
                </a:srgbClr>
              </a:solidFill>
              <a:latin typeface="Calibri"/>
            </a:endParaRPr>
          </a:p>
          <a:p>
            <a:pPr marL="0" indent="0">
              <a:spcBef>
                <a:spcPts val="0"/>
              </a:spcBef>
              <a:buNone/>
            </a:pPr>
            <a:endParaRPr lang="de-AT" dirty="0"/>
          </a:p>
        </p:txBody>
      </p:sp>
    </p:spTree>
    <p:extLst>
      <p:ext uri="{BB962C8B-B14F-4D97-AF65-F5344CB8AC3E}">
        <p14:creationId xmlns:p14="http://schemas.microsoft.com/office/powerpoint/2010/main" val="2917500665"/>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5407" y="5090905"/>
            <a:ext cx="1216226" cy="1462386"/>
          </a:xfrm>
          <a:prstGeom prst="rect">
            <a:avLst/>
          </a:prstGeom>
        </p:spPr>
      </p:pic>
      <p:sp>
        <p:nvSpPr>
          <p:cNvPr id="5" name="Inhaltsplatzhalter 4"/>
          <p:cNvSpPr>
            <a:spLocks noGrp="1"/>
          </p:cNvSpPr>
          <p:nvPr>
            <p:ph idx="1"/>
          </p:nvPr>
        </p:nvSpPr>
        <p:spPr>
          <a:xfrm>
            <a:off x="1094014" y="1192529"/>
            <a:ext cx="10667999" cy="5126627"/>
          </a:xfrm>
        </p:spPr>
        <p:txBody>
          <a:bodyPr>
            <a:noAutofit/>
          </a:bodyPr>
          <a:lstStyle/>
          <a:p>
            <a:pPr marL="0" lvl="0" indent="0">
              <a:spcBef>
                <a:spcPts val="0"/>
              </a:spcBef>
              <a:buClr>
                <a:srgbClr val="0BD0D9"/>
              </a:buClr>
              <a:buNone/>
            </a:pPr>
            <a:r>
              <a:rPr lang="de-AT" sz="2800" b="1" dirty="0">
                <a:solidFill>
                  <a:srgbClr val="0F6FC6">
                    <a:lumMod val="50000"/>
                  </a:srgbClr>
                </a:solidFill>
                <a:latin typeface="Calibri"/>
              </a:rPr>
              <a:t>Gemeinsam „Essen und Trinken“ empfinden die Kinder als großes Gemeinschaftserlebnis, viele möchten dies nach dem Gottesdienst anbieten.</a:t>
            </a:r>
          </a:p>
          <a:p>
            <a:pPr marL="0" lvl="0" indent="0">
              <a:lnSpc>
                <a:spcPct val="50000"/>
              </a:lnSpc>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Auch diverse Angebote nach dem Gottesdienst sehen die Kinder als „Zugpferd“, um mehr Menschen in die Kirche zu „locken“ (wie z.B. ein Kinderprogramm, eine Kutschenfahrt, …).</a:t>
            </a:r>
          </a:p>
          <a:p>
            <a:pPr marL="0" lvl="0" indent="0">
              <a:lnSpc>
                <a:spcPct val="50000"/>
              </a:lnSpc>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Kinder möchten lustige und fröhliche Menschen in unserer Kirche</a:t>
            </a:r>
          </a:p>
          <a:p>
            <a:pPr marL="0" lvl="0" indent="0">
              <a:spcBef>
                <a:spcPts val="0"/>
              </a:spcBef>
              <a:buClr>
                <a:srgbClr val="0BD0D9"/>
              </a:buClr>
              <a:buNone/>
            </a:pPr>
            <a:r>
              <a:rPr lang="de-AT" sz="2800" b="1" dirty="0">
                <a:solidFill>
                  <a:srgbClr val="0F6FC6">
                    <a:lumMod val="50000"/>
                  </a:srgbClr>
                </a:solidFill>
                <a:latin typeface="Calibri"/>
              </a:rPr>
              <a:t>erleben.</a:t>
            </a:r>
          </a:p>
          <a:p>
            <a:pPr marL="0" lvl="0" indent="0">
              <a:lnSpc>
                <a:spcPct val="50000"/>
              </a:lnSpc>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endParaRPr lang="de-DE" sz="2800" b="1" dirty="0">
              <a:solidFill>
                <a:srgbClr val="0F6FC6">
                  <a:lumMod val="50000"/>
                </a:srgbClr>
              </a:solidFill>
              <a:latin typeface="Calibri"/>
            </a:endParaRPr>
          </a:p>
          <a:p>
            <a:pPr marL="0" lvl="0" indent="0">
              <a:spcBef>
                <a:spcPts val="0"/>
              </a:spcBef>
              <a:buClr>
                <a:srgbClr val="0BD0D9"/>
              </a:buClr>
              <a:buNone/>
            </a:pPr>
            <a:endParaRPr lang="de-AT" sz="2800" b="1" dirty="0">
              <a:solidFill>
                <a:srgbClr val="0F6FC6">
                  <a:lumMod val="50000"/>
                </a:srgbClr>
              </a:solidFill>
              <a:latin typeface="Calibri"/>
            </a:endParaRPr>
          </a:p>
          <a:p>
            <a:pPr marL="0" indent="0">
              <a:spcBef>
                <a:spcPts val="0"/>
              </a:spcBef>
              <a:buNone/>
            </a:pPr>
            <a:endParaRPr lang="de-AT" dirty="0"/>
          </a:p>
        </p:txBody>
      </p:sp>
    </p:spTree>
    <p:extLst>
      <p:ext uri="{BB962C8B-B14F-4D97-AF65-F5344CB8AC3E}">
        <p14:creationId xmlns:p14="http://schemas.microsoft.com/office/powerpoint/2010/main" val="69178870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5407" y="5090905"/>
            <a:ext cx="1216226" cy="1462386"/>
          </a:xfrm>
          <a:prstGeom prst="rect">
            <a:avLst/>
          </a:prstGeom>
        </p:spPr>
      </p:pic>
      <p:sp>
        <p:nvSpPr>
          <p:cNvPr id="5" name="Inhaltsplatzhalter 4"/>
          <p:cNvSpPr>
            <a:spLocks noGrp="1"/>
          </p:cNvSpPr>
          <p:nvPr>
            <p:ph idx="1"/>
          </p:nvPr>
        </p:nvSpPr>
        <p:spPr>
          <a:xfrm>
            <a:off x="1159328" y="1192530"/>
            <a:ext cx="10602685" cy="4389120"/>
          </a:xfrm>
        </p:spPr>
        <p:txBody>
          <a:bodyPr>
            <a:noAutofit/>
          </a:bodyPr>
          <a:lstStyle/>
          <a:p>
            <a:pPr marL="0" lvl="0" indent="0">
              <a:spcBef>
                <a:spcPts val="0"/>
              </a:spcBef>
              <a:buClr>
                <a:srgbClr val="0BD0D9"/>
              </a:buClr>
              <a:buNone/>
            </a:pPr>
            <a:r>
              <a:rPr lang="de-AT" sz="2800" b="1" dirty="0">
                <a:solidFill>
                  <a:srgbClr val="0F6FC6">
                    <a:lumMod val="50000"/>
                  </a:srgbClr>
                </a:solidFill>
                <a:latin typeface="Calibri"/>
              </a:rPr>
              <a:t>Kinder sehen die Mitfeiernden im Gottesdienst als „Publikum“,</a:t>
            </a:r>
          </a:p>
          <a:p>
            <a:pPr marL="0" lvl="0" indent="0">
              <a:spcBef>
                <a:spcPts val="0"/>
              </a:spcBef>
              <a:buClr>
                <a:srgbClr val="0BD0D9"/>
              </a:buClr>
              <a:buNone/>
            </a:pPr>
            <a:r>
              <a:rPr lang="de-AT" sz="2800" b="1" dirty="0">
                <a:solidFill>
                  <a:srgbClr val="0F6FC6">
                    <a:lumMod val="50000"/>
                  </a:srgbClr>
                </a:solidFill>
                <a:latin typeface="Calibri"/>
              </a:rPr>
              <a:t>das mehr Möglichkeit haben sollte, sich aktiv zu beteiligen (und dies auch nutzen sollte).</a:t>
            </a:r>
          </a:p>
          <a:p>
            <a:pPr marL="0" lvl="0" indent="0">
              <a:lnSpc>
                <a:spcPct val="50000"/>
              </a:lnSpc>
              <a:spcBef>
                <a:spcPts val="0"/>
              </a:spcBef>
              <a:buClr>
                <a:srgbClr val="0BD0D9"/>
              </a:buClr>
              <a:buNone/>
            </a:pPr>
            <a:endParaRPr lang="de-AT" sz="4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Vor allem bei der Gottesdienstgestaltung möchten die Kinder mehr mitbestimmen und auch mehr miteinbezogen werden und sind</a:t>
            </a:r>
          </a:p>
          <a:p>
            <a:pPr marL="0" lvl="0" indent="0">
              <a:spcBef>
                <a:spcPts val="0"/>
              </a:spcBef>
              <a:buClr>
                <a:srgbClr val="0BD0D9"/>
              </a:buClr>
              <a:buNone/>
            </a:pPr>
            <a:r>
              <a:rPr lang="de-AT" sz="2800" b="1" dirty="0">
                <a:solidFill>
                  <a:srgbClr val="0F6FC6">
                    <a:lumMod val="50000"/>
                  </a:srgbClr>
                </a:solidFill>
                <a:latin typeface="Calibri"/>
              </a:rPr>
              <a:t>auch dazu bereit, sich zu beteiligen.</a:t>
            </a:r>
          </a:p>
          <a:p>
            <a:pPr marL="0" lvl="0" indent="0">
              <a:lnSpc>
                <a:spcPct val="50000"/>
              </a:lnSpc>
              <a:spcBef>
                <a:spcPts val="0"/>
              </a:spcBef>
              <a:buClr>
                <a:srgbClr val="0BD0D9"/>
              </a:buClr>
              <a:buNone/>
            </a:pPr>
            <a:endParaRPr lang="de-AT" sz="4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Kinder beschreiben Gottesdienste als „langweilig“, „traurig“, „spaßbefreit“. Gottesdienste sollen Spaß machen, </a:t>
            </a:r>
          </a:p>
          <a:p>
            <a:pPr marL="0" lvl="0" indent="0">
              <a:spcBef>
                <a:spcPts val="0"/>
              </a:spcBef>
              <a:buClr>
                <a:srgbClr val="0BD0D9"/>
              </a:buClr>
              <a:buNone/>
            </a:pPr>
            <a:r>
              <a:rPr lang="de-AT" sz="2800" b="1" dirty="0">
                <a:solidFill>
                  <a:srgbClr val="0F6FC6">
                    <a:lumMod val="50000"/>
                  </a:srgbClr>
                </a:solidFill>
                <a:latin typeface="Calibri"/>
              </a:rPr>
              <a:t>dann kämen auch mehr Kinder.</a:t>
            </a:r>
          </a:p>
          <a:p>
            <a:pPr marL="0" lvl="0" indent="0">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endParaRPr lang="de-DE" sz="2800" b="1" dirty="0">
              <a:solidFill>
                <a:srgbClr val="0F6FC6">
                  <a:lumMod val="50000"/>
                </a:srgbClr>
              </a:solidFill>
              <a:latin typeface="Calibri"/>
            </a:endParaRPr>
          </a:p>
          <a:p>
            <a:pPr marL="0" lvl="0" indent="0">
              <a:spcBef>
                <a:spcPts val="0"/>
              </a:spcBef>
              <a:buClr>
                <a:srgbClr val="0BD0D9"/>
              </a:buClr>
              <a:buNone/>
            </a:pPr>
            <a:endParaRPr lang="de-AT" sz="2800" b="1" dirty="0">
              <a:solidFill>
                <a:srgbClr val="0F6FC6">
                  <a:lumMod val="50000"/>
                </a:srgbClr>
              </a:solidFill>
              <a:latin typeface="Calibri"/>
            </a:endParaRPr>
          </a:p>
          <a:p>
            <a:pPr marL="0" indent="0">
              <a:spcBef>
                <a:spcPts val="0"/>
              </a:spcBef>
              <a:buNone/>
            </a:pPr>
            <a:endParaRPr lang="de-AT" dirty="0"/>
          </a:p>
        </p:txBody>
      </p:sp>
    </p:spTree>
    <p:extLst>
      <p:ext uri="{BB962C8B-B14F-4D97-AF65-F5344CB8AC3E}">
        <p14:creationId xmlns:p14="http://schemas.microsoft.com/office/powerpoint/2010/main" val="185930800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5407" y="5090905"/>
            <a:ext cx="1216226" cy="1462386"/>
          </a:xfrm>
          <a:prstGeom prst="rect">
            <a:avLst/>
          </a:prstGeom>
        </p:spPr>
      </p:pic>
      <p:sp>
        <p:nvSpPr>
          <p:cNvPr id="5" name="Inhaltsplatzhalter 4"/>
          <p:cNvSpPr>
            <a:spLocks noGrp="1"/>
          </p:cNvSpPr>
          <p:nvPr>
            <p:ph idx="1"/>
          </p:nvPr>
        </p:nvSpPr>
        <p:spPr>
          <a:xfrm>
            <a:off x="1066826" y="1096880"/>
            <a:ext cx="10654140" cy="5186473"/>
          </a:xfrm>
        </p:spPr>
        <p:txBody>
          <a:bodyPr>
            <a:noAutofit/>
          </a:bodyPr>
          <a:lstStyle/>
          <a:p>
            <a:pPr marL="0" lvl="0" indent="0">
              <a:spcBef>
                <a:spcPts val="0"/>
              </a:spcBef>
              <a:buClr>
                <a:srgbClr val="0BD0D9"/>
              </a:buClr>
              <a:buNone/>
            </a:pPr>
            <a:r>
              <a:rPr lang="de-AT" sz="2800" b="1" dirty="0">
                <a:solidFill>
                  <a:srgbClr val="0F6FC6">
                    <a:lumMod val="50000"/>
                  </a:srgbClr>
                </a:solidFill>
                <a:latin typeface="Calibri"/>
              </a:rPr>
              <a:t>Gottesdienstzeiten und die Dauer sollen überdacht werden. Spannendere Sachen einbauen, wie z.B. Quiz oder Witze, um die Aufmerksamkeit zu steigern.</a:t>
            </a:r>
          </a:p>
          <a:p>
            <a:pPr marL="0" lvl="0" indent="0">
              <a:lnSpc>
                <a:spcPct val="50000"/>
              </a:lnSpc>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Bei der musikalischen Gestaltung der Gottesdienste fordern Kinder </a:t>
            </a:r>
          </a:p>
          <a:p>
            <a:pPr marL="0" lvl="0" indent="0">
              <a:spcBef>
                <a:spcPts val="0"/>
              </a:spcBef>
              <a:buClr>
                <a:srgbClr val="0BD0D9"/>
              </a:buClr>
              <a:buNone/>
            </a:pPr>
            <a:r>
              <a:rPr lang="de-AT" sz="2800" b="1" dirty="0">
                <a:solidFill>
                  <a:srgbClr val="0F6FC6">
                    <a:lumMod val="50000"/>
                  </a:srgbClr>
                </a:solidFill>
                <a:latin typeface="Calibri"/>
              </a:rPr>
              <a:t>z.B. mehr Gesang, modernere und fröhlichere Lieder, mehr gesangliche</a:t>
            </a:r>
          </a:p>
          <a:p>
            <a:pPr marL="0" lvl="0" indent="0">
              <a:spcBef>
                <a:spcPts val="0"/>
              </a:spcBef>
              <a:buClr>
                <a:srgbClr val="0BD0D9"/>
              </a:buClr>
              <a:buNone/>
            </a:pPr>
            <a:r>
              <a:rPr lang="de-AT" sz="2800" b="1" dirty="0">
                <a:solidFill>
                  <a:srgbClr val="0F6FC6">
                    <a:lumMod val="50000"/>
                  </a:srgbClr>
                </a:solidFill>
                <a:latin typeface="Calibri"/>
              </a:rPr>
              <a:t>Beteiligung der Mitfeiernden, mehr Bewegungen zu den Liedern, …</a:t>
            </a:r>
          </a:p>
          <a:p>
            <a:pPr marL="0" lvl="0" indent="0">
              <a:lnSpc>
                <a:spcPct val="50000"/>
              </a:lnSpc>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Die Sprache ist für viele Kinder nicht verständlich und </a:t>
            </a:r>
          </a:p>
          <a:p>
            <a:pPr marL="0" lvl="0" indent="0">
              <a:spcBef>
                <a:spcPts val="0"/>
              </a:spcBef>
              <a:buClr>
                <a:srgbClr val="0BD0D9"/>
              </a:buClr>
              <a:buNone/>
            </a:pPr>
            <a:r>
              <a:rPr lang="de-AT" sz="2800" b="1" dirty="0">
                <a:solidFill>
                  <a:srgbClr val="0F6FC6">
                    <a:lumMod val="50000"/>
                  </a:srgbClr>
                </a:solidFill>
                <a:latin typeface="Calibri"/>
              </a:rPr>
              <a:t>zu kompliziert </a:t>
            </a:r>
            <a:r>
              <a:rPr lang="de-AT" sz="2800" b="1" i="1" dirty="0">
                <a:solidFill>
                  <a:srgbClr val="0F6FC6">
                    <a:lumMod val="50000"/>
                  </a:srgbClr>
                </a:solidFill>
                <a:latin typeface="Calibri"/>
              </a:rPr>
              <a:t>„altmodische Wörter verstehe ich nicht“.</a:t>
            </a:r>
          </a:p>
          <a:p>
            <a:pPr marL="0" lvl="0" indent="0">
              <a:lnSpc>
                <a:spcPct val="50000"/>
              </a:lnSpc>
              <a:spcBef>
                <a:spcPts val="0"/>
              </a:spcBef>
              <a:buClr>
                <a:srgbClr val="0BD0D9"/>
              </a:buClr>
              <a:buNone/>
            </a:pPr>
            <a:endParaRPr lang="de-AT" sz="2800" b="1" i="1" dirty="0">
              <a:solidFill>
                <a:srgbClr val="0F6FC6">
                  <a:lumMod val="50000"/>
                </a:srgbClr>
              </a:solidFill>
              <a:latin typeface="Calibri"/>
            </a:endParaRPr>
          </a:p>
          <a:p>
            <a:pPr marL="0" lvl="0" indent="0">
              <a:spcBef>
                <a:spcPts val="0"/>
              </a:spcBef>
              <a:buClr>
                <a:srgbClr val="0BD0D9"/>
              </a:buClr>
              <a:buNone/>
            </a:pPr>
            <a:r>
              <a:rPr lang="de-AT" sz="2800" b="1" i="1" dirty="0">
                <a:solidFill>
                  <a:srgbClr val="0F6FC6">
                    <a:lumMod val="50000"/>
                  </a:srgbClr>
                </a:solidFill>
                <a:latin typeface="Calibri"/>
              </a:rPr>
              <a:t>Der Kirchenraum sollte wärmer und bequemer sein </a:t>
            </a:r>
          </a:p>
          <a:p>
            <a:pPr marL="0" lvl="0" indent="0">
              <a:spcBef>
                <a:spcPts val="0"/>
              </a:spcBef>
              <a:buClr>
                <a:srgbClr val="0BD0D9"/>
              </a:buClr>
              <a:buNone/>
            </a:pPr>
            <a:r>
              <a:rPr lang="de-AT" sz="2800" b="1" i="1" dirty="0">
                <a:solidFill>
                  <a:srgbClr val="0F6FC6">
                    <a:lumMod val="50000"/>
                  </a:srgbClr>
                </a:solidFill>
                <a:latin typeface="Calibri"/>
              </a:rPr>
              <a:t>sowie bunter gestaltet werden. </a:t>
            </a:r>
          </a:p>
          <a:p>
            <a:pPr marL="0" lvl="0" indent="0">
              <a:spcBef>
                <a:spcPts val="0"/>
              </a:spcBef>
              <a:buClr>
                <a:srgbClr val="0BD0D9"/>
              </a:buClr>
              <a:buNone/>
            </a:pPr>
            <a:endParaRPr lang="de-AT" sz="2800" b="1" i="1" dirty="0">
              <a:solidFill>
                <a:srgbClr val="0F6FC6">
                  <a:lumMod val="50000"/>
                </a:srgbClr>
              </a:solidFill>
              <a:latin typeface="Calibri"/>
            </a:endParaRPr>
          </a:p>
          <a:p>
            <a:pPr marL="0" lvl="0" indent="0">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endParaRPr lang="de-DE" sz="2800" b="1" dirty="0">
              <a:solidFill>
                <a:srgbClr val="0F6FC6">
                  <a:lumMod val="50000"/>
                </a:srgbClr>
              </a:solidFill>
              <a:latin typeface="Calibri"/>
            </a:endParaRPr>
          </a:p>
          <a:p>
            <a:pPr marL="0" lvl="0" indent="0">
              <a:spcBef>
                <a:spcPts val="0"/>
              </a:spcBef>
              <a:buClr>
                <a:srgbClr val="0BD0D9"/>
              </a:buClr>
              <a:buNone/>
            </a:pPr>
            <a:endParaRPr lang="de-AT" sz="2800" b="1" dirty="0">
              <a:solidFill>
                <a:srgbClr val="0F6FC6">
                  <a:lumMod val="50000"/>
                </a:srgbClr>
              </a:solidFill>
              <a:latin typeface="Calibri"/>
            </a:endParaRPr>
          </a:p>
          <a:p>
            <a:pPr marL="0" indent="0">
              <a:spcBef>
                <a:spcPts val="0"/>
              </a:spcBef>
              <a:buNone/>
            </a:pPr>
            <a:endParaRPr lang="de-AT" dirty="0"/>
          </a:p>
        </p:txBody>
      </p:sp>
    </p:spTree>
    <p:extLst>
      <p:ext uri="{BB962C8B-B14F-4D97-AF65-F5344CB8AC3E}">
        <p14:creationId xmlns:p14="http://schemas.microsoft.com/office/powerpoint/2010/main" val="266042726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5407" y="5090905"/>
            <a:ext cx="1216226" cy="1462386"/>
          </a:xfrm>
          <a:prstGeom prst="rect">
            <a:avLst/>
          </a:prstGeom>
        </p:spPr>
      </p:pic>
      <p:sp>
        <p:nvSpPr>
          <p:cNvPr id="5" name="Inhaltsplatzhalter 4"/>
          <p:cNvSpPr>
            <a:spLocks noGrp="1"/>
          </p:cNvSpPr>
          <p:nvPr>
            <p:ph idx="1"/>
          </p:nvPr>
        </p:nvSpPr>
        <p:spPr>
          <a:xfrm>
            <a:off x="789214" y="1192530"/>
            <a:ext cx="10972800" cy="4389120"/>
          </a:xfrm>
        </p:spPr>
        <p:txBody>
          <a:bodyPr>
            <a:noAutofit/>
          </a:bodyPr>
          <a:lstStyle/>
          <a:p>
            <a:pPr marL="0" lvl="0" indent="0">
              <a:spcBef>
                <a:spcPts val="0"/>
              </a:spcBef>
              <a:buClr>
                <a:srgbClr val="0BD0D9"/>
              </a:buClr>
              <a:buNone/>
            </a:pPr>
            <a:r>
              <a:rPr lang="de-AT" sz="2800" b="1" dirty="0">
                <a:solidFill>
                  <a:srgbClr val="0F6FC6">
                    <a:lumMod val="50000"/>
                  </a:srgbClr>
                </a:solidFill>
                <a:latin typeface="Calibri"/>
              </a:rPr>
              <a:t>Kinder sehen Gott als „Freund“, dem sie ihre Dankbarkeit und Zuneigung ausdrücken: </a:t>
            </a:r>
            <a:r>
              <a:rPr lang="de-AT" sz="2400" b="1" i="1" dirty="0">
                <a:solidFill>
                  <a:srgbClr val="0F6FC6">
                    <a:lumMod val="50000"/>
                  </a:srgbClr>
                </a:solidFill>
                <a:latin typeface="Calibri"/>
              </a:rPr>
              <a:t>z.B. Ich habe Gott </a:t>
            </a:r>
            <a:r>
              <a:rPr lang="de-AT" sz="2400" b="1" i="1" dirty="0" err="1">
                <a:solidFill>
                  <a:srgbClr val="0F6FC6">
                    <a:lumMod val="50000"/>
                  </a:srgbClr>
                </a:solidFill>
                <a:latin typeface="Calibri"/>
              </a:rPr>
              <a:t>soooo</a:t>
            </a:r>
            <a:r>
              <a:rPr lang="de-AT" sz="2400" b="1" i="1" dirty="0">
                <a:solidFill>
                  <a:srgbClr val="0F6FC6">
                    <a:lumMod val="50000"/>
                  </a:srgbClr>
                </a:solidFill>
                <a:latin typeface="Calibri"/>
              </a:rPr>
              <a:t> lieb. Danke, dass du auf uns aufpasst. </a:t>
            </a:r>
          </a:p>
          <a:p>
            <a:pPr marL="0" lvl="0" indent="0">
              <a:spcBef>
                <a:spcPts val="0"/>
              </a:spcBef>
              <a:buClr>
                <a:srgbClr val="0BD0D9"/>
              </a:buClr>
              <a:buNone/>
            </a:pPr>
            <a:r>
              <a:rPr lang="de-AT" sz="2400" b="1" i="1" dirty="0">
                <a:solidFill>
                  <a:srgbClr val="0F6FC6">
                    <a:lumMod val="50000"/>
                  </a:srgbClr>
                </a:solidFill>
                <a:latin typeface="Calibri"/>
              </a:rPr>
              <a:t>Ich würde ihm sagen, dass ich ihn mag.</a:t>
            </a:r>
          </a:p>
          <a:p>
            <a:pPr marL="0" lvl="0" indent="0">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Sehr philosophische und ernste Fragen richten sie an Gott:</a:t>
            </a:r>
          </a:p>
          <a:p>
            <a:pPr marL="0" lvl="0" indent="0">
              <a:spcBef>
                <a:spcPts val="0"/>
              </a:spcBef>
              <a:buClr>
                <a:srgbClr val="0BD0D9"/>
              </a:buClr>
              <a:buNone/>
            </a:pPr>
            <a:r>
              <a:rPr lang="de-AT" sz="2400" b="1" i="1" dirty="0">
                <a:solidFill>
                  <a:srgbClr val="0F6FC6">
                    <a:lumMod val="50000"/>
                  </a:srgbClr>
                </a:solidFill>
                <a:latin typeface="Calibri"/>
              </a:rPr>
              <a:t>z.B. Stimmt das alles, was in der Kirche gesagt wird? Warum hast du die Menschen  so fehlerhaft gemacht? Bleibst du immer in der Kirche? </a:t>
            </a:r>
          </a:p>
          <a:p>
            <a:pPr marL="0" lvl="0" indent="0">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Aber auch sehr praktische Dinge: </a:t>
            </a:r>
            <a:r>
              <a:rPr lang="de-AT" sz="2400" b="1" i="1" dirty="0">
                <a:solidFill>
                  <a:srgbClr val="0F6FC6">
                    <a:lumMod val="50000"/>
                  </a:srgbClr>
                </a:solidFill>
                <a:latin typeface="Calibri"/>
              </a:rPr>
              <a:t>z.B. Gott soll unser neuer Pfarrer werden. Werde ich ein Fußballprofi oder Tennisprofi?</a:t>
            </a:r>
          </a:p>
        </p:txBody>
      </p:sp>
    </p:spTree>
    <p:extLst>
      <p:ext uri="{BB962C8B-B14F-4D97-AF65-F5344CB8AC3E}">
        <p14:creationId xmlns:p14="http://schemas.microsoft.com/office/powerpoint/2010/main" val="16290690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5407" y="5090905"/>
            <a:ext cx="1216226" cy="1462386"/>
          </a:xfrm>
          <a:prstGeom prst="rect">
            <a:avLst/>
          </a:prstGeom>
        </p:spPr>
      </p:pic>
      <p:sp>
        <p:nvSpPr>
          <p:cNvPr id="5" name="Inhaltsplatzhalter 4"/>
          <p:cNvSpPr>
            <a:spLocks noGrp="1"/>
          </p:cNvSpPr>
          <p:nvPr>
            <p:ph idx="1"/>
          </p:nvPr>
        </p:nvSpPr>
        <p:spPr>
          <a:xfrm>
            <a:off x="789214" y="1192530"/>
            <a:ext cx="10972800" cy="4389120"/>
          </a:xfrm>
        </p:spPr>
        <p:txBody>
          <a:bodyPr>
            <a:noAutofit/>
          </a:bodyPr>
          <a:lstStyle/>
          <a:p>
            <a:pPr marL="0" lvl="0" indent="0">
              <a:spcBef>
                <a:spcPts val="0"/>
              </a:spcBef>
              <a:buClr>
                <a:srgbClr val="0BD0D9"/>
              </a:buClr>
              <a:buNone/>
            </a:pPr>
            <a:r>
              <a:rPr lang="de-AT" sz="2800" b="1" dirty="0">
                <a:solidFill>
                  <a:srgbClr val="0F6FC6">
                    <a:lumMod val="50000"/>
                  </a:srgbClr>
                </a:solidFill>
                <a:latin typeface="Calibri"/>
              </a:rPr>
              <a:t>Kinder beschäftigt, wie es im Himmel aussieht und ob es den Verstorbenen gut geht: </a:t>
            </a:r>
            <a:r>
              <a:rPr lang="de-AT" sz="2400" b="1" i="1" dirty="0">
                <a:solidFill>
                  <a:srgbClr val="0F6FC6">
                    <a:lumMod val="50000"/>
                  </a:srgbClr>
                </a:solidFill>
                <a:latin typeface="Calibri"/>
              </a:rPr>
              <a:t>z.B. Sind im Himmel auf einmal alle nett und was passiert mit den Bösen? Warum müssen Menschen und Tiere sterben? Könntest du bitte nachsehen, ob es meinem verstorbenen Onkel im Himmel gut geht? Wann werde ich sterben? Komme ich in den Himmel?</a:t>
            </a:r>
          </a:p>
          <a:p>
            <a:pPr marL="0" lvl="0" indent="0">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r>
              <a:rPr lang="de-AT" sz="2800" b="1" dirty="0">
                <a:solidFill>
                  <a:srgbClr val="0F6FC6">
                    <a:lumMod val="50000"/>
                  </a:srgbClr>
                </a:solidFill>
                <a:latin typeface="Calibri"/>
              </a:rPr>
              <a:t>Fragen und Wünsche rund um „Umwelt, Gerechtigkeit, Friede, Bewahrung der Schöpfung“ werden an Gott gerichtet:</a:t>
            </a:r>
          </a:p>
          <a:p>
            <a:pPr marL="0" lvl="0" indent="0">
              <a:spcBef>
                <a:spcPts val="0"/>
              </a:spcBef>
              <a:buClr>
                <a:srgbClr val="0BD0D9"/>
              </a:buClr>
              <a:buNone/>
            </a:pPr>
            <a:r>
              <a:rPr lang="de-AT" sz="2400" b="1" i="1" dirty="0">
                <a:solidFill>
                  <a:srgbClr val="0F6FC6">
                    <a:lumMod val="50000"/>
                  </a:srgbClr>
                </a:solidFill>
                <a:latin typeface="Calibri"/>
              </a:rPr>
              <a:t>z.B. Kannst du den Krieg aufhören lassen? Wie lange wird es die Erde noch geben? Kannst du die Welt von Bosheit und Müll befreien?</a:t>
            </a:r>
          </a:p>
          <a:p>
            <a:pPr marL="0" lvl="0" indent="0">
              <a:spcBef>
                <a:spcPts val="0"/>
              </a:spcBef>
              <a:buClr>
                <a:srgbClr val="0BD0D9"/>
              </a:buClr>
              <a:buNone/>
            </a:pPr>
            <a:r>
              <a:rPr lang="de-AT" sz="2400" b="1" i="1" dirty="0">
                <a:solidFill>
                  <a:srgbClr val="0F6FC6">
                    <a:lumMod val="50000"/>
                  </a:srgbClr>
                </a:solidFill>
                <a:latin typeface="Calibri"/>
              </a:rPr>
              <a:t>Könntest du den Klimawandel abschaffen?</a:t>
            </a:r>
          </a:p>
          <a:p>
            <a:pPr marL="0" lvl="0" indent="0">
              <a:spcBef>
                <a:spcPts val="0"/>
              </a:spcBef>
              <a:buClr>
                <a:srgbClr val="0BD0D9"/>
              </a:buClr>
              <a:buNone/>
            </a:pPr>
            <a:endParaRPr lang="de-AT" sz="2800" b="1" dirty="0">
              <a:solidFill>
                <a:srgbClr val="0F6FC6">
                  <a:lumMod val="50000"/>
                </a:srgbClr>
              </a:solidFill>
              <a:latin typeface="Calibri"/>
            </a:endParaRPr>
          </a:p>
          <a:p>
            <a:pPr marL="0" lvl="0" indent="0">
              <a:spcBef>
                <a:spcPts val="0"/>
              </a:spcBef>
              <a:buClr>
                <a:srgbClr val="0BD0D9"/>
              </a:buClr>
              <a:buNone/>
            </a:pPr>
            <a:endParaRPr lang="de-DE" sz="2800" b="1" dirty="0">
              <a:solidFill>
                <a:srgbClr val="0F6FC6">
                  <a:lumMod val="50000"/>
                </a:srgbClr>
              </a:solidFill>
              <a:latin typeface="Calibri"/>
            </a:endParaRPr>
          </a:p>
          <a:p>
            <a:pPr marL="0" lvl="0" indent="0">
              <a:spcBef>
                <a:spcPts val="0"/>
              </a:spcBef>
              <a:buClr>
                <a:srgbClr val="0BD0D9"/>
              </a:buClr>
              <a:buNone/>
            </a:pPr>
            <a:endParaRPr lang="de-AT" sz="2800" b="1" dirty="0">
              <a:solidFill>
                <a:srgbClr val="0F6FC6">
                  <a:lumMod val="50000"/>
                </a:srgbClr>
              </a:solidFill>
              <a:latin typeface="Calibri"/>
            </a:endParaRPr>
          </a:p>
          <a:p>
            <a:pPr marL="0" indent="0">
              <a:spcBef>
                <a:spcPts val="0"/>
              </a:spcBef>
              <a:buNone/>
            </a:pPr>
            <a:endParaRPr lang="de-AT" dirty="0"/>
          </a:p>
        </p:txBody>
      </p:sp>
    </p:spTree>
    <p:extLst>
      <p:ext uri="{BB962C8B-B14F-4D97-AF65-F5344CB8AC3E}">
        <p14:creationId xmlns:p14="http://schemas.microsoft.com/office/powerpoint/2010/main" val="36806189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648A43-035E-4F6A-AEAB-8162872B31D0}"/>
              </a:ext>
            </a:extLst>
          </p:cNvPr>
          <p:cNvSpPr>
            <a:spLocks noGrp="1"/>
          </p:cNvSpPr>
          <p:nvPr>
            <p:ph type="title"/>
          </p:nvPr>
        </p:nvSpPr>
        <p:spPr>
          <a:xfrm>
            <a:off x="735435" y="4789527"/>
            <a:ext cx="10972800" cy="1143000"/>
          </a:xfrm>
        </p:spPr>
        <p:txBody>
          <a:bodyPr>
            <a:normAutofit/>
          </a:bodyPr>
          <a:lstStyle/>
          <a:p>
            <a:pPr algn="ctr"/>
            <a:r>
              <a:rPr lang="de-AT" sz="4400" b="1" dirty="0">
                <a:solidFill>
                  <a:srgbClr val="C00000"/>
                </a:solidFill>
              </a:rPr>
              <a:t>Was heißt das nun für unsere Pfarre?</a:t>
            </a:r>
          </a:p>
        </p:txBody>
      </p:sp>
      <p:pic>
        <p:nvPicPr>
          <p:cNvPr id="4" name="Grafik 3">
            <a:extLst>
              <a:ext uri="{FF2B5EF4-FFF2-40B4-BE49-F238E27FC236}">
                <a16:creationId xmlns:a16="http://schemas.microsoft.com/office/drawing/2014/main" id="{67C8BEAB-E313-45DC-9C56-923520CB6B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98221" y="1265525"/>
            <a:ext cx="2984758" cy="3588863"/>
          </a:xfrm>
          <a:prstGeom prst="rect">
            <a:avLst/>
          </a:prstGeom>
        </p:spPr>
      </p:pic>
    </p:spTree>
    <p:extLst>
      <p:ext uri="{BB962C8B-B14F-4D97-AF65-F5344CB8AC3E}">
        <p14:creationId xmlns:p14="http://schemas.microsoft.com/office/powerpoint/2010/main" val="1713773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yperion">
  <a:themeElements>
    <a:clrScheme name="Hyperion">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Hyperion">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Hyperion">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1565</Words>
  <Application>Microsoft Office PowerPoint</Application>
  <PresentationFormat>Breitbild</PresentationFormat>
  <Paragraphs>178</Paragraphs>
  <Slides>30</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30</vt:i4>
      </vt:variant>
    </vt:vector>
  </HeadingPairs>
  <TitlesOfParts>
    <vt:vector size="34" baseType="lpstr">
      <vt:lpstr>Calibri</vt:lpstr>
      <vt:lpstr>Constantia</vt:lpstr>
      <vt:lpstr>Wingdings 2</vt:lpstr>
      <vt:lpstr>Hyperion</vt:lpstr>
      <vt:lpstr>Auswertung der  900 Kinderfragebögen aus 56 Kindergruppen und Schulklassen in der ED Salzburg zum synodalen Prozess</vt:lpstr>
      <vt:lpstr>PowerPoint-Präsentation</vt:lpstr>
      <vt:lpstr>PowerPoint-Präsentation</vt:lpstr>
      <vt:lpstr>Das gefällt mir in der Jungschar- und Minigruppe</vt:lpstr>
      <vt:lpstr>PowerPoint-Präsentation</vt:lpstr>
      <vt:lpstr>Bewerbung Gottesdienste</vt:lpstr>
      <vt:lpstr>Gestaltung der Gottesdienste</vt:lpstr>
      <vt:lpstr>PowerPoint-Präsentation</vt:lpstr>
      <vt:lpstr>Gestaltungstipps für den Kirchenraum </vt:lpstr>
      <vt:lpstr>Angebote nach den Gottesdiensten</vt:lpstr>
      <vt:lpstr>Gemeinschaftserlebnis „Essen und Trinken“</vt:lpstr>
      <vt:lpstr>PowerPoint-Präsentation</vt:lpstr>
      <vt:lpstr>Mitbestimmung in der Kirche</vt:lpstr>
      <vt:lpstr>PowerPoint-Präsentation</vt:lpstr>
      <vt:lpstr>PowerPoint-Präsentation</vt:lpstr>
      <vt:lpstr>Umwelt/Bewahrung der Schöpfung</vt:lpstr>
      <vt:lpstr>Frieden / gegen Ungerechtigkeiten</vt:lpstr>
      <vt:lpstr>Einsatz für Tiere / Tierschutz</vt:lpstr>
      <vt:lpstr>PowerPoint-Präsentation</vt:lpstr>
      <vt:lpstr>PowerPoint-Präsentation</vt:lpstr>
      <vt:lpstr>PowerPoint-Präsentation</vt:lpstr>
      <vt:lpstr>PowerPoint-Präsentation</vt:lpstr>
      <vt:lpstr>Zusammenfassung</vt:lpstr>
      <vt:lpstr>PowerPoint-Präsentation</vt:lpstr>
      <vt:lpstr>PowerPoint-Präsentation</vt:lpstr>
      <vt:lpstr>PowerPoint-Präsentation</vt:lpstr>
      <vt:lpstr>PowerPoint-Präsentation</vt:lpstr>
      <vt:lpstr>PowerPoint-Präsentation</vt:lpstr>
      <vt:lpstr>PowerPoint-Präsentation</vt:lpstr>
      <vt:lpstr>Was heißt das nun für unsere Pfarre?</vt:lpstr>
    </vt:vector>
  </TitlesOfParts>
  <Company>Erzdioezese Salzburg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Kinderfragebögen zum synodalen Prozess</dc:title>
  <dc:creator>Hauthaler Manuela</dc:creator>
  <cp:lastModifiedBy>Reichenfelser Elisabeth</cp:lastModifiedBy>
  <cp:revision>249</cp:revision>
  <dcterms:created xsi:type="dcterms:W3CDTF">2022-03-23T15:05:04Z</dcterms:created>
  <dcterms:modified xsi:type="dcterms:W3CDTF">2024-10-23T14:38:21Z</dcterms:modified>
</cp:coreProperties>
</file>